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 id="2147483711" r:id="rId5"/>
  </p:sldMasterIdLst>
  <p:notesMasterIdLst>
    <p:notesMasterId r:id="rId20"/>
  </p:notesMasterIdLst>
  <p:sldIdLst>
    <p:sldId id="1151" r:id="rId6"/>
    <p:sldId id="278" r:id="rId7"/>
    <p:sldId id="1158" r:id="rId8"/>
    <p:sldId id="1161" r:id="rId9"/>
    <p:sldId id="1090" r:id="rId10"/>
    <p:sldId id="388" r:id="rId11"/>
    <p:sldId id="1155" r:id="rId12"/>
    <p:sldId id="261" r:id="rId13"/>
    <p:sldId id="262" r:id="rId14"/>
    <p:sldId id="263" r:id="rId15"/>
    <p:sldId id="265" r:id="rId16"/>
    <p:sldId id="264" r:id="rId17"/>
    <p:sldId id="1182" r:id="rId18"/>
    <p:sldId id="26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00"/>
    <a:srgbClr val="279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61A2F-1DF8-4B56-A70A-4A075B1E6480}" v="66" dt="2025-02-26T17:12:25.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3" autoAdjust="0"/>
    <p:restoredTop sz="94342" autoAdjust="0"/>
  </p:normalViewPr>
  <p:slideViewPr>
    <p:cSldViewPr snapToGrid="0">
      <p:cViewPr>
        <p:scale>
          <a:sx n="125" d="100"/>
          <a:sy n="125" d="100"/>
        </p:scale>
        <p:origin x="1008"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76A61A2F-1DF8-4B56-A70A-4A075B1E6480}"/>
    <pc:docChg chg="undo custSel addSld delSld modSld">
      <pc:chgData name="Nicholas James Brown" userId="4af969ae-7569-4321-8c24-4f96c98aff1a" providerId="ADAL" clId="{76A61A2F-1DF8-4B56-A70A-4A075B1E6480}" dt="2025-02-26T17:12:25.410" v="307"/>
      <pc:docMkLst>
        <pc:docMk/>
      </pc:docMkLst>
      <pc:sldChg chg="addSp modSp add del mod">
        <pc:chgData name="Nicholas James Brown" userId="4af969ae-7569-4321-8c24-4f96c98aff1a" providerId="ADAL" clId="{76A61A2F-1DF8-4B56-A70A-4A075B1E6480}" dt="2025-02-26T17:11:29.932" v="291" actId="1076"/>
        <pc:sldMkLst>
          <pc:docMk/>
          <pc:sldMk cId="1093486122" sldId="261"/>
        </pc:sldMkLst>
        <pc:spChg chg="add mod">
          <ac:chgData name="Nicholas James Brown" userId="4af969ae-7569-4321-8c24-4f96c98aff1a" providerId="ADAL" clId="{76A61A2F-1DF8-4B56-A70A-4A075B1E6480}" dt="2025-02-26T17:11:29.932" v="291" actId="1076"/>
          <ac:spMkLst>
            <pc:docMk/>
            <pc:sldMk cId="1093486122" sldId="261"/>
            <ac:spMk id="2" creationId="{D5772874-1407-36FA-5A0A-A53548454B1D}"/>
          </ac:spMkLst>
        </pc:spChg>
      </pc:sldChg>
      <pc:sldChg chg="addSp modSp add del mod">
        <pc:chgData name="Nicholas James Brown" userId="4af969ae-7569-4321-8c24-4f96c98aff1a" providerId="ADAL" clId="{76A61A2F-1DF8-4B56-A70A-4A075B1E6480}" dt="2025-02-26T17:12:25.410" v="307"/>
        <pc:sldMkLst>
          <pc:docMk/>
          <pc:sldMk cId="1558469568" sldId="262"/>
        </pc:sldMkLst>
        <pc:spChg chg="add mod">
          <ac:chgData name="Nicholas James Brown" userId="4af969ae-7569-4321-8c24-4f96c98aff1a" providerId="ADAL" clId="{76A61A2F-1DF8-4B56-A70A-4A075B1E6480}" dt="2025-02-26T17:11:41.674" v="294" actId="1076"/>
          <ac:spMkLst>
            <pc:docMk/>
            <pc:sldMk cId="1558469568" sldId="262"/>
            <ac:spMk id="5" creationId="{7E2ECD15-82AE-9DD6-BFFC-DD6CF96FAE06}"/>
          </ac:spMkLst>
        </pc:spChg>
        <pc:spChg chg="mod">
          <ac:chgData name="Nicholas James Brown" userId="4af969ae-7569-4321-8c24-4f96c98aff1a" providerId="ADAL" clId="{76A61A2F-1DF8-4B56-A70A-4A075B1E6480}" dt="2025-02-26T17:12:25.410" v="307"/>
          <ac:spMkLst>
            <pc:docMk/>
            <pc:sldMk cId="1558469568" sldId="262"/>
            <ac:spMk id="11" creationId="{12E26EF2-1FA4-ED12-458A-8AA99AF6CD74}"/>
          </ac:spMkLst>
        </pc:spChg>
        <pc:spChg chg="mod">
          <ac:chgData name="Nicholas James Brown" userId="4af969ae-7569-4321-8c24-4f96c98aff1a" providerId="ADAL" clId="{76A61A2F-1DF8-4B56-A70A-4A075B1E6480}" dt="2025-02-26T17:12:25.410" v="307"/>
          <ac:spMkLst>
            <pc:docMk/>
            <pc:sldMk cId="1558469568" sldId="262"/>
            <ac:spMk id="12" creationId="{0D22438C-2DC9-84E9-DF3B-DC55F1C40406}"/>
          </ac:spMkLst>
        </pc:spChg>
        <pc:spChg chg="mod">
          <ac:chgData name="Nicholas James Brown" userId="4af969ae-7569-4321-8c24-4f96c98aff1a" providerId="ADAL" clId="{76A61A2F-1DF8-4B56-A70A-4A075B1E6480}" dt="2025-02-26T17:12:25.410" v="307"/>
          <ac:spMkLst>
            <pc:docMk/>
            <pc:sldMk cId="1558469568" sldId="262"/>
            <ac:spMk id="13" creationId="{F416AE3F-EDF5-BC78-1F9B-8149DCB45C6A}"/>
          </ac:spMkLst>
        </pc:spChg>
        <pc:grpChg chg="add mod">
          <ac:chgData name="Nicholas James Brown" userId="4af969ae-7569-4321-8c24-4f96c98aff1a" providerId="ADAL" clId="{76A61A2F-1DF8-4B56-A70A-4A075B1E6480}" dt="2025-02-26T17:12:25.410" v="307"/>
          <ac:grpSpMkLst>
            <pc:docMk/>
            <pc:sldMk cId="1558469568" sldId="262"/>
            <ac:grpSpMk id="9" creationId="{764E154B-217E-74B7-B022-37C5C4C5A289}"/>
          </ac:grpSpMkLst>
        </pc:grpChg>
        <pc:picChg chg="add mod">
          <ac:chgData name="Nicholas James Brown" userId="4af969ae-7569-4321-8c24-4f96c98aff1a" providerId="ADAL" clId="{76A61A2F-1DF8-4B56-A70A-4A075B1E6480}" dt="2025-02-26T17:12:25.410" v="307"/>
          <ac:picMkLst>
            <pc:docMk/>
            <pc:sldMk cId="1558469568" sldId="262"/>
            <ac:picMk id="14" creationId="{A297CDA5-6DE7-192E-4EAD-6575FA2E42A9}"/>
          </ac:picMkLst>
        </pc:picChg>
      </pc:sldChg>
      <pc:sldChg chg="addSp modSp add del mod">
        <pc:chgData name="Nicholas James Brown" userId="4af969ae-7569-4321-8c24-4f96c98aff1a" providerId="ADAL" clId="{76A61A2F-1DF8-4B56-A70A-4A075B1E6480}" dt="2025-02-26T17:11:46.880" v="296" actId="1076"/>
        <pc:sldMkLst>
          <pc:docMk/>
          <pc:sldMk cId="3851322095" sldId="263"/>
        </pc:sldMkLst>
        <pc:spChg chg="add mod">
          <ac:chgData name="Nicholas James Brown" userId="4af969ae-7569-4321-8c24-4f96c98aff1a" providerId="ADAL" clId="{76A61A2F-1DF8-4B56-A70A-4A075B1E6480}" dt="2025-02-26T17:11:46.880" v="296" actId="1076"/>
          <ac:spMkLst>
            <pc:docMk/>
            <pc:sldMk cId="3851322095" sldId="263"/>
            <ac:spMk id="2" creationId="{FF959D6D-4C4F-4AEF-E040-3E9E49140964}"/>
          </ac:spMkLst>
        </pc:spChg>
      </pc:sldChg>
      <pc:sldChg chg="addSp modSp add del mod">
        <pc:chgData name="Nicholas James Brown" userId="4af969ae-7569-4321-8c24-4f96c98aff1a" providerId="ADAL" clId="{76A61A2F-1DF8-4B56-A70A-4A075B1E6480}" dt="2025-02-26T17:12:04.265" v="301" actId="14100"/>
        <pc:sldMkLst>
          <pc:docMk/>
          <pc:sldMk cId="2128567451" sldId="264"/>
        </pc:sldMkLst>
        <pc:spChg chg="add mod">
          <ac:chgData name="Nicholas James Brown" userId="4af969ae-7569-4321-8c24-4f96c98aff1a" providerId="ADAL" clId="{76A61A2F-1DF8-4B56-A70A-4A075B1E6480}" dt="2025-02-26T17:11:59.766" v="300" actId="1076"/>
          <ac:spMkLst>
            <pc:docMk/>
            <pc:sldMk cId="2128567451" sldId="264"/>
            <ac:spMk id="2" creationId="{5753C959-040D-A37F-617C-14AFF65BD8DE}"/>
          </ac:spMkLst>
        </pc:spChg>
        <pc:picChg chg="mod">
          <ac:chgData name="Nicholas James Brown" userId="4af969ae-7569-4321-8c24-4f96c98aff1a" providerId="ADAL" clId="{76A61A2F-1DF8-4B56-A70A-4A075B1E6480}" dt="2025-02-26T17:12:04.265" v="301" actId="14100"/>
          <ac:picMkLst>
            <pc:docMk/>
            <pc:sldMk cId="2128567451" sldId="264"/>
            <ac:picMk id="3" creationId="{C08DB837-20E6-5533-C173-FEA46E254E50}"/>
          </ac:picMkLst>
        </pc:picChg>
      </pc:sldChg>
      <pc:sldChg chg="addSp modSp add del mod">
        <pc:chgData name="Nicholas James Brown" userId="4af969ae-7569-4321-8c24-4f96c98aff1a" providerId="ADAL" clId="{76A61A2F-1DF8-4B56-A70A-4A075B1E6480}" dt="2025-02-26T17:11:55.130" v="298" actId="1076"/>
        <pc:sldMkLst>
          <pc:docMk/>
          <pc:sldMk cId="3946537695" sldId="265"/>
        </pc:sldMkLst>
        <pc:spChg chg="add mod">
          <ac:chgData name="Nicholas James Brown" userId="4af969ae-7569-4321-8c24-4f96c98aff1a" providerId="ADAL" clId="{76A61A2F-1DF8-4B56-A70A-4A075B1E6480}" dt="2025-02-26T17:11:55.130" v="298" actId="1076"/>
          <ac:spMkLst>
            <pc:docMk/>
            <pc:sldMk cId="3946537695" sldId="265"/>
            <ac:spMk id="10" creationId="{597832FD-5B84-5F13-6D7A-924525E9869B}"/>
          </ac:spMkLst>
        </pc:spChg>
      </pc:sldChg>
      <pc:sldChg chg="del">
        <pc:chgData name="Nicholas James Brown" userId="4af969ae-7569-4321-8c24-4f96c98aff1a" providerId="ADAL" clId="{76A61A2F-1DF8-4B56-A70A-4A075B1E6480}" dt="2025-02-26T17:10:59.714" v="287" actId="47"/>
        <pc:sldMkLst>
          <pc:docMk/>
          <pc:sldMk cId="3592424497" sldId="266"/>
        </pc:sldMkLst>
      </pc:sldChg>
      <pc:sldChg chg="addSp modSp add del mod">
        <pc:chgData name="Nicholas James Brown" userId="4af969ae-7569-4321-8c24-4f96c98aff1a" providerId="ADAL" clId="{76A61A2F-1DF8-4B56-A70A-4A075B1E6480}" dt="2025-02-26T17:12:17.190" v="306" actId="1076"/>
        <pc:sldMkLst>
          <pc:docMk/>
          <pc:sldMk cId="1943440015" sldId="267"/>
        </pc:sldMkLst>
        <pc:spChg chg="add mod">
          <ac:chgData name="Nicholas James Brown" userId="4af969ae-7569-4321-8c24-4f96c98aff1a" providerId="ADAL" clId="{76A61A2F-1DF8-4B56-A70A-4A075B1E6480}" dt="2025-02-26T17:12:17.190" v="306" actId="1076"/>
          <ac:spMkLst>
            <pc:docMk/>
            <pc:sldMk cId="1943440015" sldId="267"/>
            <ac:spMk id="3" creationId="{0D773120-1B0F-1FD2-16A2-E04983A1DBD1}"/>
          </ac:spMkLst>
        </pc:spChg>
        <pc:picChg chg="mod">
          <ac:chgData name="Nicholas James Brown" userId="4af969ae-7569-4321-8c24-4f96c98aff1a" providerId="ADAL" clId="{76A61A2F-1DF8-4B56-A70A-4A075B1E6480}" dt="2025-02-26T17:12:14.190" v="305" actId="14100"/>
          <ac:picMkLst>
            <pc:docMk/>
            <pc:sldMk cId="1943440015" sldId="267"/>
            <ac:picMk id="5" creationId="{CBF0A599-19D6-4FA5-E6D6-B4AB53BDA048}"/>
          </ac:picMkLst>
        </pc:picChg>
      </pc:sldChg>
      <pc:sldChg chg="del">
        <pc:chgData name="Nicholas James Brown" userId="4af969ae-7569-4321-8c24-4f96c98aff1a" providerId="ADAL" clId="{76A61A2F-1DF8-4B56-A70A-4A075B1E6480}" dt="2025-02-24T08:51:31.399" v="0" actId="2696"/>
        <pc:sldMkLst>
          <pc:docMk/>
          <pc:sldMk cId="3923082050" sldId="283"/>
        </pc:sldMkLst>
      </pc:sldChg>
      <pc:sldChg chg="del">
        <pc:chgData name="Nicholas James Brown" userId="4af969ae-7569-4321-8c24-4f96c98aff1a" providerId="ADAL" clId="{76A61A2F-1DF8-4B56-A70A-4A075B1E6480}" dt="2025-02-26T17:10:59.714" v="287" actId="47"/>
        <pc:sldMkLst>
          <pc:docMk/>
          <pc:sldMk cId="2236442102" sldId="289"/>
        </pc:sldMkLst>
      </pc:sldChg>
      <pc:sldChg chg="addSp modSp mod">
        <pc:chgData name="Nicholas James Brown" userId="4af969ae-7569-4321-8c24-4f96c98aff1a" providerId="ADAL" clId="{76A61A2F-1DF8-4B56-A70A-4A075B1E6480}" dt="2025-02-26T17:09:29.262" v="284" actId="14100"/>
        <pc:sldMkLst>
          <pc:docMk/>
          <pc:sldMk cId="39251202" sldId="388"/>
        </pc:sldMkLst>
        <pc:spChg chg="mod">
          <ac:chgData name="Nicholas James Brown" userId="4af969ae-7569-4321-8c24-4f96c98aff1a" providerId="ADAL" clId="{76A61A2F-1DF8-4B56-A70A-4A075B1E6480}" dt="2025-02-26T16:55:27.275" v="95" actId="20577"/>
          <ac:spMkLst>
            <pc:docMk/>
            <pc:sldMk cId="39251202" sldId="388"/>
            <ac:spMk id="3" creationId="{00000000-0000-0000-0000-000000000000}"/>
          </ac:spMkLst>
        </pc:spChg>
        <pc:spChg chg="mod">
          <ac:chgData name="Nicholas James Brown" userId="4af969ae-7569-4321-8c24-4f96c98aff1a" providerId="ADAL" clId="{76A61A2F-1DF8-4B56-A70A-4A075B1E6480}" dt="2025-02-26T16:53:10.192" v="52" actId="1076"/>
          <ac:spMkLst>
            <pc:docMk/>
            <pc:sldMk cId="39251202" sldId="388"/>
            <ac:spMk id="4" creationId="{00000000-0000-0000-0000-000000000000}"/>
          </ac:spMkLst>
        </pc:spChg>
        <pc:spChg chg="mod">
          <ac:chgData name="Nicholas James Brown" userId="4af969ae-7569-4321-8c24-4f96c98aff1a" providerId="ADAL" clId="{76A61A2F-1DF8-4B56-A70A-4A075B1E6480}" dt="2025-02-26T16:53:10.192" v="52" actId="1076"/>
          <ac:spMkLst>
            <pc:docMk/>
            <pc:sldMk cId="39251202" sldId="388"/>
            <ac:spMk id="8" creationId="{00000000-0000-0000-0000-000000000000}"/>
          </ac:spMkLst>
        </pc:spChg>
        <pc:spChg chg="mod">
          <ac:chgData name="Nicholas James Brown" userId="4af969ae-7569-4321-8c24-4f96c98aff1a" providerId="ADAL" clId="{76A61A2F-1DF8-4B56-A70A-4A075B1E6480}" dt="2025-02-26T17:09:29.262" v="284" actId="14100"/>
          <ac:spMkLst>
            <pc:docMk/>
            <pc:sldMk cId="39251202" sldId="388"/>
            <ac:spMk id="9" creationId="{DD4D7F48-997D-3FF9-9C6C-C5447BC9CB55}"/>
          </ac:spMkLst>
        </pc:spChg>
        <pc:spChg chg="mod">
          <ac:chgData name="Nicholas James Brown" userId="4af969ae-7569-4321-8c24-4f96c98aff1a" providerId="ADAL" clId="{76A61A2F-1DF8-4B56-A70A-4A075B1E6480}" dt="2025-02-26T16:53:10.192" v="52" actId="1076"/>
          <ac:spMkLst>
            <pc:docMk/>
            <pc:sldMk cId="39251202" sldId="388"/>
            <ac:spMk id="11" creationId="{00000000-0000-0000-0000-000000000000}"/>
          </ac:spMkLst>
        </pc:spChg>
        <pc:cxnChg chg="mod">
          <ac:chgData name="Nicholas James Brown" userId="4af969ae-7569-4321-8c24-4f96c98aff1a" providerId="ADAL" clId="{76A61A2F-1DF8-4B56-A70A-4A075B1E6480}" dt="2025-02-26T16:53:10.192" v="52" actId="1076"/>
          <ac:cxnSpMkLst>
            <pc:docMk/>
            <pc:sldMk cId="39251202" sldId="388"/>
            <ac:cxnSpMk id="5" creationId="{00000000-0000-0000-0000-000000000000}"/>
          </ac:cxnSpMkLst>
        </pc:cxnChg>
        <pc:cxnChg chg="mod">
          <ac:chgData name="Nicholas James Brown" userId="4af969ae-7569-4321-8c24-4f96c98aff1a" providerId="ADAL" clId="{76A61A2F-1DF8-4B56-A70A-4A075B1E6480}" dt="2025-02-26T16:53:10.192" v="52" actId="1076"/>
          <ac:cxnSpMkLst>
            <pc:docMk/>
            <pc:sldMk cId="39251202" sldId="388"/>
            <ac:cxnSpMk id="6" creationId="{00000000-0000-0000-0000-000000000000}"/>
          </ac:cxnSpMkLst>
        </pc:cxnChg>
        <pc:cxnChg chg="add mod">
          <ac:chgData name="Nicholas James Brown" userId="4af969ae-7569-4321-8c24-4f96c98aff1a" providerId="ADAL" clId="{76A61A2F-1DF8-4B56-A70A-4A075B1E6480}" dt="2025-02-26T16:54:16.652" v="55" actId="108"/>
          <ac:cxnSpMkLst>
            <pc:docMk/>
            <pc:sldMk cId="39251202" sldId="388"/>
            <ac:cxnSpMk id="7" creationId="{CC2230F3-0F3C-AAD5-19C9-C8688C3B698A}"/>
          </ac:cxnSpMkLst>
        </pc:cxnChg>
      </pc:sldChg>
      <pc:sldChg chg="del">
        <pc:chgData name="Nicholas James Brown" userId="4af969ae-7569-4321-8c24-4f96c98aff1a" providerId="ADAL" clId="{76A61A2F-1DF8-4B56-A70A-4A075B1E6480}" dt="2025-02-26T17:10:59.714" v="287" actId="47"/>
        <pc:sldMkLst>
          <pc:docMk/>
          <pc:sldMk cId="4197220385" sldId="613"/>
        </pc:sldMkLst>
      </pc:sldChg>
      <pc:sldChg chg="addSp delSp modSp mod">
        <pc:chgData name="Nicholas James Brown" userId="4af969ae-7569-4321-8c24-4f96c98aff1a" providerId="ADAL" clId="{76A61A2F-1DF8-4B56-A70A-4A075B1E6480}" dt="2025-02-26T17:09:08.450" v="279" actId="14100"/>
        <pc:sldMkLst>
          <pc:docMk/>
          <pc:sldMk cId="2278506717" sldId="1090"/>
        </pc:sldMkLst>
        <pc:spChg chg="mod">
          <ac:chgData name="Nicholas James Brown" userId="4af969ae-7569-4321-8c24-4f96c98aff1a" providerId="ADAL" clId="{76A61A2F-1DF8-4B56-A70A-4A075B1E6480}" dt="2025-02-26T17:09:08.450" v="279" actId="14100"/>
          <ac:spMkLst>
            <pc:docMk/>
            <pc:sldMk cId="2278506717" sldId="1090"/>
            <ac:spMk id="3" creationId="{64381ADB-0419-7843-1A57-89E814C88772}"/>
          </ac:spMkLst>
        </pc:spChg>
        <pc:spChg chg="mod">
          <ac:chgData name="Nicholas James Brown" userId="4af969ae-7569-4321-8c24-4f96c98aff1a" providerId="ADAL" clId="{76A61A2F-1DF8-4B56-A70A-4A075B1E6480}" dt="2025-02-26T17:04:36.719" v="98"/>
          <ac:spMkLst>
            <pc:docMk/>
            <pc:sldMk cId="2278506717" sldId="1090"/>
            <ac:spMk id="4" creationId="{494903C1-8681-AB46-34BF-3B9DC42DD6D7}"/>
          </ac:spMkLst>
        </pc:spChg>
        <pc:spChg chg="mod">
          <ac:chgData name="Nicholas James Brown" userId="4af969ae-7569-4321-8c24-4f96c98aff1a" providerId="ADAL" clId="{76A61A2F-1DF8-4B56-A70A-4A075B1E6480}" dt="2025-02-26T17:04:36.719" v="98"/>
          <ac:spMkLst>
            <pc:docMk/>
            <pc:sldMk cId="2278506717" sldId="1090"/>
            <ac:spMk id="6" creationId="{D34EA8C3-37BC-7B88-189B-75C36BB03F8E}"/>
          </ac:spMkLst>
        </pc:spChg>
        <pc:spChg chg="mod">
          <ac:chgData name="Nicholas James Brown" userId="4af969ae-7569-4321-8c24-4f96c98aff1a" providerId="ADAL" clId="{76A61A2F-1DF8-4B56-A70A-4A075B1E6480}" dt="2025-02-26T17:04:36.719" v="98"/>
          <ac:spMkLst>
            <pc:docMk/>
            <pc:sldMk cId="2278506717" sldId="1090"/>
            <ac:spMk id="7" creationId="{81B54FFC-254D-973A-82ED-B790F16359B3}"/>
          </ac:spMkLst>
        </pc:spChg>
        <pc:spChg chg="mod">
          <ac:chgData name="Nicholas James Brown" userId="4af969ae-7569-4321-8c24-4f96c98aff1a" providerId="ADAL" clId="{76A61A2F-1DF8-4B56-A70A-4A075B1E6480}" dt="2025-02-26T17:04:48.597" v="150" actId="1036"/>
          <ac:spMkLst>
            <pc:docMk/>
            <pc:sldMk cId="2278506717" sldId="1090"/>
            <ac:spMk id="12" creationId="{EB1C3283-1843-2992-12DF-6E202378E9C3}"/>
          </ac:spMkLst>
        </pc:spChg>
        <pc:spChg chg="mod">
          <ac:chgData name="Nicholas James Brown" userId="4af969ae-7569-4321-8c24-4f96c98aff1a" providerId="ADAL" clId="{76A61A2F-1DF8-4B56-A70A-4A075B1E6480}" dt="2025-02-26T17:09:00.680" v="278" actId="1076"/>
          <ac:spMkLst>
            <pc:docMk/>
            <pc:sldMk cId="2278506717" sldId="1090"/>
            <ac:spMk id="13" creationId="{1CB79654-4731-5F6C-C663-718532938AFD}"/>
          </ac:spMkLst>
        </pc:spChg>
        <pc:spChg chg="mod">
          <ac:chgData name="Nicholas James Brown" userId="4af969ae-7569-4321-8c24-4f96c98aff1a" providerId="ADAL" clId="{76A61A2F-1DF8-4B56-A70A-4A075B1E6480}" dt="2025-02-26T17:05:25.915" v="204" actId="1076"/>
          <ac:spMkLst>
            <pc:docMk/>
            <pc:sldMk cId="2278506717" sldId="1090"/>
            <ac:spMk id="18" creationId="{A80E75B2-1B8A-BECC-3ABD-8750A71F1D2C}"/>
          </ac:spMkLst>
        </pc:spChg>
        <pc:spChg chg="mod">
          <ac:chgData name="Nicholas James Brown" userId="4af969ae-7569-4321-8c24-4f96c98aff1a" providerId="ADAL" clId="{76A61A2F-1DF8-4B56-A70A-4A075B1E6480}" dt="2025-02-26T17:09:00.680" v="278" actId="1076"/>
          <ac:spMkLst>
            <pc:docMk/>
            <pc:sldMk cId="2278506717" sldId="1090"/>
            <ac:spMk id="19" creationId="{DCE08332-43A2-ECFF-0C38-595FB0968F3C}"/>
          </ac:spMkLst>
        </pc:spChg>
        <pc:spChg chg="mod">
          <ac:chgData name="Nicholas James Brown" userId="4af969ae-7569-4321-8c24-4f96c98aff1a" providerId="ADAL" clId="{76A61A2F-1DF8-4B56-A70A-4A075B1E6480}" dt="2025-02-26T17:05:05.492" v="195" actId="2711"/>
          <ac:spMkLst>
            <pc:docMk/>
            <pc:sldMk cId="2278506717" sldId="1090"/>
            <ac:spMk id="27" creationId="{8FE645FD-E2BE-8765-C9C3-A0C7EFB5785B}"/>
          </ac:spMkLst>
        </pc:spChg>
        <pc:spChg chg="mod">
          <ac:chgData name="Nicholas James Brown" userId="4af969ae-7569-4321-8c24-4f96c98aff1a" providerId="ADAL" clId="{76A61A2F-1DF8-4B56-A70A-4A075B1E6480}" dt="2025-02-26T17:04:48.597" v="150" actId="1036"/>
          <ac:spMkLst>
            <pc:docMk/>
            <pc:sldMk cId="2278506717" sldId="1090"/>
            <ac:spMk id="28" creationId="{40B2930B-169D-5BE6-4AAB-24515E2C0235}"/>
          </ac:spMkLst>
        </pc:spChg>
        <pc:spChg chg="mod">
          <ac:chgData name="Nicholas James Brown" userId="4af969ae-7569-4321-8c24-4f96c98aff1a" providerId="ADAL" clId="{76A61A2F-1DF8-4B56-A70A-4A075B1E6480}" dt="2025-02-26T17:05:56.217" v="248" actId="1076"/>
          <ac:spMkLst>
            <pc:docMk/>
            <pc:sldMk cId="2278506717" sldId="1090"/>
            <ac:spMk id="29" creationId="{68D8E2FA-3C64-022D-A274-FFF2A5E1769F}"/>
          </ac:spMkLst>
        </pc:spChg>
        <pc:spChg chg="mod">
          <ac:chgData name="Nicholas James Brown" userId="4af969ae-7569-4321-8c24-4f96c98aff1a" providerId="ADAL" clId="{76A61A2F-1DF8-4B56-A70A-4A075B1E6480}" dt="2025-02-26T17:07:37.180" v="260" actId="692"/>
          <ac:spMkLst>
            <pc:docMk/>
            <pc:sldMk cId="2278506717" sldId="1090"/>
            <ac:spMk id="31" creationId="{256B05F8-A733-67B8-2C91-87E1F4ABE889}"/>
          </ac:spMkLst>
        </pc:spChg>
        <pc:spChg chg="mod">
          <ac:chgData name="Nicholas James Brown" userId="4af969ae-7569-4321-8c24-4f96c98aff1a" providerId="ADAL" clId="{76A61A2F-1DF8-4B56-A70A-4A075B1E6480}" dt="2025-02-26T17:07:30.082" v="259" actId="692"/>
          <ac:spMkLst>
            <pc:docMk/>
            <pc:sldMk cId="2278506717" sldId="1090"/>
            <ac:spMk id="35" creationId="{FF91C5C7-D3B1-A977-5EF6-3090C1B57380}"/>
          </ac:spMkLst>
        </pc:spChg>
        <pc:spChg chg="mod">
          <ac:chgData name="Nicholas James Brown" userId="4af969ae-7569-4321-8c24-4f96c98aff1a" providerId="ADAL" clId="{76A61A2F-1DF8-4B56-A70A-4A075B1E6480}" dt="2025-02-26T17:05:05.492" v="195" actId="2711"/>
          <ac:spMkLst>
            <pc:docMk/>
            <pc:sldMk cId="2278506717" sldId="1090"/>
            <ac:spMk id="38" creationId="{88F0ED82-66B6-AD9E-6221-8FFAF86D3C0B}"/>
          </ac:spMkLst>
        </pc:spChg>
        <pc:spChg chg="mod">
          <ac:chgData name="Nicholas James Brown" userId="4af969ae-7569-4321-8c24-4f96c98aff1a" providerId="ADAL" clId="{76A61A2F-1DF8-4B56-A70A-4A075B1E6480}" dt="2025-02-26T17:08:27.296" v="270" actId="20577"/>
          <ac:spMkLst>
            <pc:docMk/>
            <pc:sldMk cId="2278506717" sldId="1090"/>
            <ac:spMk id="44" creationId="{A554DB04-57AE-4215-A437-B57E0395CC53}"/>
          </ac:spMkLst>
        </pc:spChg>
        <pc:spChg chg="mod">
          <ac:chgData name="Nicholas James Brown" userId="4af969ae-7569-4321-8c24-4f96c98aff1a" providerId="ADAL" clId="{76A61A2F-1DF8-4B56-A70A-4A075B1E6480}" dt="2025-02-26T17:05:05.492" v="195" actId="2711"/>
          <ac:spMkLst>
            <pc:docMk/>
            <pc:sldMk cId="2278506717" sldId="1090"/>
            <ac:spMk id="45" creationId="{3CA4920B-4CDB-38AE-7230-0E94093F8262}"/>
          </ac:spMkLst>
        </pc:spChg>
        <pc:spChg chg="mod">
          <ac:chgData name="Nicholas James Brown" userId="4af969ae-7569-4321-8c24-4f96c98aff1a" providerId="ADAL" clId="{76A61A2F-1DF8-4B56-A70A-4A075B1E6480}" dt="2025-02-26T17:07:37.180" v="260" actId="692"/>
          <ac:spMkLst>
            <pc:docMk/>
            <pc:sldMk cId="2278506717" sldId="1090"/>
            <ac:spMk id="46" creationId="{5F9FA91A-CAE0-658A-FDF4-7C47E77B30C0}"/>
          </ac:spMkLst>
        </pc:spChg>
        <pc:spChg chg="mod">
          <ac:chgData name="Nicholas James Brown" userId="4af969ae-7569-4321-8c24-4f96c98aff1a" providerId="ADAL" clId="{76A61A2F-1DF8-4B56-A70A-4A075B1E6480}" dt="2025-02-26T17:05:49.002" v="246" actId="1076"/>
          <ac:spMkLst>
            <pc:docMk/>
            <pc:sldMk cId="2278506717" sldId="1090"/>
            <ac:spMk id="47" creationId="{72B8D332-E4DF-5B40-1ED3-C155E0EAFD85}"/>
          </ac:spMkLst>
        </pc:spChg>
        <pc:spChg chg="mod">
          <ac:chgData name="Nicholas James Brown" userId="4af969ae-7569-4321-8c24-4f96c98aff1a" providerId="ADAL" clId="{76A61A2F-1DF8-4B56-A70A-4A075B1E6480}" dt="2025-02-26T17:09:00.680" v="278" actId="1076"/>
          <ac:spMkLst>
            <pc:docMk/>
            <pc:sldMk cId="2278506717" sldId="1090"/>
            <ac:spMk id="48" creationId="{38A20DE3-865C-BA7E-4ED7-D5700BE70078}"/>
          </ac:spMkLst>
        </pc:spChg>
        <pc:spChg chg="mod">
          <ac:chgData name="Nicholas James Brown" userId="4af969ae-7569-4321-8c24-4f96c98aff1a" providerId="ADAL" clId="{76A61A2F-1DF8-4B56-A70A-4A075B1E6480}" dt="2025-02-26T17:07:30.082" v="259" actId="692"/>
          <ac:spMkLst>
            <pc:docMk/>
            <pc:sldMk cId="2278506717" sldId="1090"/>
            <ac:spMk id="49" creationId="{3139409A-566D-CE9F-F23A-27B8B5155ED5}"/>
          </ac:spMkLst>
        </pc:spChg>
        <pc:spChg chg="mod">
          <ac:chgData name="Nicholas James Brown" userId="4af969ae-7569-4321-8c24-4f96c98aff1a" providerId="ADAL" clId="{76A61A2F-1DF8-4B56-A70A-4A075B1E6480}" dt="2025-02-26T17:07:37.180" v="260" actId="692"/>
          <ac:spMkLst>
            <pc:docMk/>
            <pc:sldMk cId="2278506717" sldId="1090"/>
            <ac:spMk id="50" creationId="{3FEFEAB2-5005-4E99-38DD-6E8E88F69DA4}"/>
          </ac:spMkLst>
        </pc:spChg>
        <pc:spChg chg="mod">
          <ac:chgData name="Nicholas James Brown" userId="4af969ae-7569-4321-8c24-4f96c98aff1a" providerId="ADAL" clId="{76A61A2F-1DF8-4B56-A70A-4A075B1E6480}" dt="2025-02-26T17:05:53.077" v="247" actId="1076"/>
          <ac:spMkLst>
            <pc:docMk/>
            <pc:sldMk cId="2278506717" sldId="1090"/>
            <ac:spMk id="51" creationId="{19130679-4DCC-D581-5FA3-83EABE83A05D}"/>
          </ac:spMkLst>
        </pc:spChg>
        <pc:grpChg chg="add del mod">
          <ac:chgData name="Nicholas James Brown" userId="4af969ae-7569-4321-8c24-4f96c98aff1a" providerId="ADAL" clId="{76A61A2F-1DF8-4B56-A70A-4A075B1E6480}" dt="2025-02-26T17:09:00.015" v="277" actId="478"/>
          <ac:grpSpMkLst>
            <pc:docMk/>
            <pc:sldMk cId="2278506717" sldId="1090"/>
            <ac:grpSpMk id="2" creationId="{BD66E1AE-10C0-C0D1-9381-6348EF05E6FD}"/>
          </ac:grpSpMkLst>
        </pc:grpChg>
        <pc:picChg chg="mod">
          <ac:chgData name="Nicholas James Brown" userId="4af969ae-7569-4321-8c24-4f96c98aff1a" providerId="ADAL" clId="{76A61A2F-1DF8-4B56-A70A-4A075B1E6480}" dt="2025-02-26T17:09:00.680" v="278" actId="1076"/>
          <ac:picMkLst>
            <pc:docMk/>
            <pc:sldMk cId="2278506717" sldId="1090"/>
            <ac:picMk id="5" creationId="{F48EDD63-45CF-852F-EE95-B2C193F52E05}"/>
          </ac:picMkLst>
        </pc:picChg>
        <pc:picChg chg="add mod">
          <ac:chgData name="Nicholas James Brown" userId="4af969ae-7569-4321-8c24-4f96c98aff1a" providerId="ADAL" clId="{76A61A2F-1DF8-4B56-A70A-4A075B1E6480}" dt="2025-02-26T17:04:36.719" v="98"/>
          <ac:picMkLst>
            <pc:docMk/>
            <pc:sldMk cId="2278506717" sldId="1090"/>
            <ac:picMk id="8" creationId="{C25983F5-DC70-233E-CF26-BC391F1D6766}"/>
          </ac:picMkLst>
        </pc:picChg>
      </pc:sldChg>
      <pc:sldChg chg="addSp delSp modSp mod">
        <pc:chgData name="Nicholas James Brown" userId="4af969ae-7569-4321-8c24-4f96c98aff1a" providerId="ADAL" clId="{76A61A2F-1DF8-4B56-A70A-4A075B1E6480}" dt="2025-02-26T17:10:04.832" v="286"/>
        <pc:sldMkLst>
          <pc:docMk/>
          <pc:sldMk cId="4161227786" sldId="1155"/>
        </pc:sldMkLst>
        <pc:spChg chg="add mod">
          <ac:chgData name="Nicholas James Brown" userId="4af969ae-7569-4321-8c24-4f96c98aff1a" providerId="ADAL" clId="{76A61A2F-1DF8-4B56-A70A-4A075B1E6480}" dt="2025-02-26T17:10:04.832" v="286"/>
          <ac:spMkLst>
            <pc:docMk/>
            <pc:sldMk cId="4161227786" sldId="1155"/>
            <ac:spMk id="2" creationId="{063E397F-A309-8972-FADD-BD88DB1710F8}"/>
          </ac:spMkLst>
        </pc:spChg>
        <pc:spChg chg="del">
          <ac:chgData name="Nicholas James Brown" userId="4af969ae-7569-4321-8c24-4f96c98aff1a" providerId="ADAL" clId="{76A61A2F-1DF8-4B56-A70A-4A075B1E6480}" dt="2025-02-26T17:10:04.630" v="285" actId="478"/>
          <ac:spMkLst>
            <pc:docMk/>
            <pc:sldMk cId="4161227786" sldId="1155"/>
            <ac:spMk id="39" creationId="{57DCC119-F60C-6A7E-3630-EF5F9808E120}"/>
          </ac:spMkLst>
        </pc:spChg>
      </pc:sldChg>
      <pc:sldChg chg="addSp delSp modSp mod">
        <pc:chgData name="Nicholas James Brown" userId="4af969ae-7569-4321-8c24-4f96c98aff1a" providerId="ADAL" clId="{76A61A2F-1DF8-4B56-A70A-4A075B1E6480}" dt="2025-02-26T17:09:18.730" v="281"/>
        <pc:sldMkLst>
          <pc:docMk/>
          <pc:sldMk cId="1966343029" sldId="1158"/>
        </pc:sldMkLst>
        <pc:spChg chg="add mod">
          <ac:chgData name="Nicholas James Brown" userId="4af969ae-7569-4321-8c24-4f96c98aff1a" providerId="ADAL" clId="{76A61A2F-1DF8-4B56-A70A-4A075B1E6480}" dt="2025-02-26T17:09:18.730" v="281"/>
          <ac:spMkLst>
            <pc:docMk/>
            <pc:sldMk cId="1966343029" sldId="1158"/>
            <ac:spMk id="2" creationId="{AF925F8A-1D25-8F92-3795-FC394DF65435}"/>
          </ac:spMkLst>
        </pc:spChg>
        <pc:spChg chg="mod">
          <ac:chgData name="Nicholas James Brown" userId="4af969ae-7569-4321-8c24-4f96c98aff1a" providerId="ADAL" clId="{76A61A2F-1DF8-4B56-A70A-4A075B1E6480}" dt="2025-02-24T08:52:40.488" v="3" actId="20577"/>
          <ac:spMkLst>
            <pc:docMk/>
            <pc:sldMk cId="1966343029" sldId="1158"/>
            <ac:spMk id="20" creationId="{546E8E70-AE47-56B5-C7F9-9B817EAD60D1}"/>
          </ac:spMkLst>
        </pc:spChg>
        <pc:spChg chg="del mod">
          <ac:chgData name="Nicholas James Brown" userId="4af969ae-7569-4321-8c24-4f96c98aff1a" providerId="ADAL" clId="{76A61A2F-1DF8-4B56-A70A-4A075B1E6480}" dt="2025-02-26T17:09:18.531" v="280" actId="478"/>
          <ac:spMkLst>
            <pc:docMk/>
            <pc:sldMk cId="1966343029" sldId="1158"/>
            <ac:spMk id="39" creationId="{B651E949-9AE3-324F-CDC6-6859C4B59686}"/>
          </ac:spMkLst>
        </pc:spChg>
      </pc:sldChg>
      <pc:sldChg chg="addSp delSp modSp mod">
        <pc:chgData name="Nicholas James Brown" userId="4af969ae-7569-4321-8c24-4f96c98aff1a" providerId="ADAL" clId="{76A61A2F-1DF8-4B56-A70A-4A075B1E6480}" dt="2025-02-26T17:09:21.657" v="283"/>
        <pc:sldMkLst>
          <pc:docMk/>
          <pc:sldMk cId="3482592539" sldId="1161"/>
        </pc:sldMkLst>
        <pc:spChg chg="add mod">
          <ac:chgData name="Nicholas James Brown" userId="4af969ae-7569-4321-8c24-4f96c98aff1a" providerId="ADAL" clId="{76A61A2F-1DF8-4B56-A70A-4A075B1E6480}" dt="2025-02-26T17:09:21.657" v="283"/>
          <ac:spMkLst>
            <pc:docMk/>
            <pc:sldMk cId="3482592539" sldId="1161"/>
            <ac:spMk id="2" creationId="{3FBC065B-2417-230B-790A-00E8DA80B737}"/>
          </ac:spMkLst>
        </pc:spChg>
        <pc:spChg chg="del mod">
          <ac:chgData name="Nicholas James Brown" userId="4af969ae-7569-4321-8c24-4f96c98aff1a" providerId="ADAL" clId="{76A61A2F-1DF8-4B56-A70A-4A075B1E6480}" dt="2025-02-26T17:09:21.440" v="282" actId="478"/>
          <ac:spMkLst>
            <pc:docMk/>
            <pc:sldMk cId="3482592539" sldId="1161"/>
            <ac:spMk id="39" creationId="{9A41E38A-4C9C-5849-382C-1774E2150283}"/>
          </ac:spMkLst>
        </pc:spChg>
        <pc:picChg chg="mod">
          <ac:chgData name="Nicholas James Brown" userId="4af969ae-7569-4321-8c24-4f96c98aff1a" providerId="ADAL" clId="{76A61A2F-1DF8-4B56-A70A-4A075B1E6480}" dt="2025-02-26T17:04:32.849" v="97" actId="1076"/>
          <ac:picMkLst>
            <pc:docMk/>
            <pc:sldMk cId="3482592539" sldId="1161"/>
            <ac:picMk id="13" creationId="{8F24E17A-50AF-F11A-8751-8478F983851A}"/>
          </ac:picMkLst>
        </pc:picChg>
      </pc:sldChg>
      <pc:sldChg chg="modSp add del mod">
        <pc:chgData name="Nicholas James Brown" userId="4af969ae-7569-4321-8c24-4f96c98aff1a" providerId="ADAL" clId="{76A61A2F-1DF8-4B56-A70A-4A075B1E6480}" dt="2025-02-26T16:51:15.704" v="14" actId="47"/>
        <pc:sldMkLst>
          <pc:docMk/>
          <pc:sldMk cId="2212445369" sldId="1162"/>
        </pc:sldMkLst>
        <pc:spChg chg="mod">
          <ac:chgData name="Nicholas James Brown" userId="4af969ae-7569-4321-8c24-4f96c98aff1a" providerId="ADAL" clId="{76A61A2F-1DF8-4B56-A70A-4A075B1E6480}" dt="2025-02-26T16:51:02.790" v="11" actId="6549"/>
          <ac:spMkLst>
            <pc:docMk/>
            <pc:sldMk cId="2212445369" sldId="1162"/>
            <ac:spMk id="20" creationId="{19142191-1AF9-5F1C-F624-84F4E1F79F23}"/>
          </ac:spMkLst>
        </pc:spChg>
      </pc:sldChg>
      <pc:sldChg chg="addSp modSp add mod">
        <pc:chgData name="Nicholas James Brown" userId="4af969ae-7569-4321-8c24-4f96c98aff1a" providerId="ADAL" clId="{76A61A2F-1DF8-4B56-A70A-4A075B1E6480}" dt="2025-02-26T17:12:10.054" v="303" actId="1076"/>
        <pc:sldMkLst>
          <pc:docMk/>
          <pc:sldMk cId="4174402190" sldId="1182"/>
        </pc:sldMkLst>
        <pc:spChg chg="add mod">
          <ac:chgData name="Nicholas James Brown" userId="4af969ae-7569-4321-8c24-4f96c98aff1a" providerId="ADAL" clId="{76A61A2F-1DF8-4B56-A70A-4A075B1E6480}" dt="2025-02-26T17:12:10.054" v="303" actId="1076"/>
          <ac:spMkLst>
            <pc:docMk/>
            <pc:sldMk cId="4174402190" sldId="1182"/>
            <ac:spMk id="2" creationId="{74088C80-F95B-0EFD-C0C9-F482610C44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26.02.2025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E108-3100-E363-253B-041B553E5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10192-FB3D-A803-A415-F13E48BBE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13765-2D21-7F58-6E75-69D78E2FD772}"/>
              </a:ext>
            </a:extLst>
          </p:cNvPr>
          <p:cNvSpPr>
            <a:spLocks noGrp="1"/>
          </p:cNvSpPr>
          <p:nvPr>
            <p:ph type="body" idx="1"/>
          </p:nvPr>
        </p:nvSpPr>
        <p:spPr/>
        <p:txBody>
          <a:bodyPr/>
          <a:lstStyle/>
          <a:p>
            <a:r>
              <a:rPr lang="en-GB" sz="1800" b="0" dirty="0">
                <a:effectLst/>
              </a:rPr>
              <a:t>Introduction/Overview</a:t>
            </a:r>
          </a:p>
          <a:p>
            <a:r>
              <a:rPr lang="en-GB" sz="1800" b="0" dirty="0">
                <a:effectLst/>
              </a:rPr>
              <a:t>If you want to build a model / reference frame for the Earth - how do we do it? </a:t>
            </a:r>
          </a:p>
          <a:p>
            <a:endParaRPr lang="en-GB" sz="1800" b="0" dirty="0">
              <a:effectLst/>
            </a:endParaRPr>
          </a:p>
          <a:p>
            <a:r>
              <a:rPr lang="en-GB" sz="1800" b="0" dirty="0">
                <a:effectLst/>
              </a:rPr>
              <a:t>You need different geodetic techniques because they are complementary. </a:t>
            </a:r>
          </a:p>
          <a:p>
            <a:endParaRPr lang="en-GB" sz="1800" b="0" dirty="0">
              <a:effectLst/>
            </a:endParaRPr>
          </a:p>
          <a:p>
            <a:r>
              <a:rPr lang="en-GB" sz="1800" b="0" dirty="0">
                <a:effectLst/>
              </a:rPr>
              <a:t>You can't build it using only VLBI or only SLR; you need VLBI for scale, shape and spin rate; you need SLR for the </a:t>
            </a:r>
            <a:r>
              <a:rPr lang="en-GB" sz="1800" b="0" dirty="0" err="1">
                <a:effectLst/>
              </a:rPr>
              <a:t>CoM</a:t>
            </a:r>
            <a:r>
              <a:rPr lang="en-GB" sz="1800" b="0" dirty="0">
                <a:effectLst/>
              </a:rPr>
              <a:t> and you need GNSS for densifying the network and providing access to the reference frame.</a:t>
            </a:r>
          </a:p>
        </p:txBody>
      </p:sp>
      <p:sp>
        <p:nvSpPr>
          <p:cNvPr id="4" name="Slide Number Placeholder 3">
            <a:extLst>
              <a:ext uri="{FF2B5EF4-FFF2-40B4-BE49-F238E27FC236}">
                <a16:creationId xmlns:a16="http://schemas.microsoft.com/office/drawing/2014/main" id="{B708296E-0586-9AC1-5147-42C3484A25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53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 brief introduction for those of you who don’t know much about geodesy.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Geodesy is the science of measuring the Earth’s shape, </a:t>
            </a:r>
            <a:r>
              <a:rPr lang="en-AU" sz="1400" baseline="0" dirty="0"/>
              <a:t>orientation and gravity field and how it changes over time. </a:t>
            </a:r>
          </a:p>
          <a:p>
            <a:endParaRPr lang="en-AU" sz="1300" dirty="0"/>
          </a:p>
          <a:p>
            <a:r>
              <a:rPr lang="en-AU" sz="1300" dirty="0"/>
              <a:t>You see, many people don’t think about the Earth changing,</a:t>
            </a:r>
            <a:r>
              <a:rPr lang="en-AU" sz="1300" baseline="0" dirty="0"/>
              <a:t> but it is </a:t>
            </a:r>
            <a:r>
              <a:rPr lang="en-AU" sz="1300" dirty="0"/>
              <a:t>dynamic</a:t>
            </a:r>
            <a:r>
              <a:rPr lang="en-AU" sz="1300" baseline="0" dirty="0"/>
              <a:t> - i</a:t>
            </a:r>
            <a:r>
              <a:rPr lang="en-AU" sz="1300" dirty="0"/>
              <a:t>t is constantly changing. </a:t>
            </a:r>
          </a:p>
          <a:p>
            <a:endParaRPr lang="en-AU" sz="1300" dirty="0"/>
          </a:p>
          <a:p>
            <a:r>
              <a:rPr lang="en-AU" sz="1300" dirty="0"/>
              <a:t>Gravitational forces from the sun and the moon create tides. </a:t>
            </a:r>
          </a:p>
          <a:p>
            <a:r>
              <a:rPr lang="en-US" sz="1300" dirty="0"/>
              <a:t>Tectonic plate motion causes earthquakes.</a:t>
            </a:r>
          </a:p>
          <a:p>
            <a:r>
              <a:rPr lang="en-US" sz="1300" dirty="0"/>
              <a:t>Melting of ice alters ocean currents and is causing sea level rise.</a:t>
            </a:r>
          </a:p>
          <a:p>
            <a:endParaRPr lang="en-US" sz="1300" dirty="0"/>
          </a:p>
          <a:p>
            <a:pPr rtl="0" fontAlgn="base"/>
            <a:r>
              <a:rPr lang="en-AU" sz="1200" b="0" i="0" u="none" strike="noStrike" kern="1200" dirty="0">
                <a:solidFill>
                  <a:schemeClr val="tx1"/>
                </a:solidFill>
                <a:effectLst/>
                <a:latin typeface="+mn-lt"/>
                <a:ea typeface="+mn-ea"/>
                <a:cs typeface="+mn-cs"/>
              </a:rPr>
              <a:t>Geodesy</a:t>
            </a:r>
            <a:r>
              <a:rPr lang="en-AU" sz="1200" b="0" i="0" u="none" strike="noStrike" kern="1200" baseline="0" dirty="0">
                <a:solidFill>
                  <a:schemeClr val="tx1"/>
                </a:solidFill>
                <a:effectLst/>
                <a:latin typeface="+mn-lt"/>
                <a:ea typeface="+mn-ea"/>
                <a:cs typeface="+mn-cs"/>
              </a:rPr>
              <a:t> helps us in two amazing ways. </a:t>
            </a:r>
          </a:p>
          <a:p>
            <a:pPr rtl="0" fontAlgn="base"/>
            <a:r>
              <a:rPr lang="en-AU" sz="1200" b="0" i="0" u="none" strike="noStrike" kern="1200" baseline="0" dirty="0">
                <a:solidFill>
                  <a:schemeClr val="tx1"/>
                </a:solidFill>
                <a:effectLst/>
                <a:latin typeface="+mn-lt"/>
                <a:ea typeface="+mn-ea"/>
                <a:cs typeface="+mn-cs"/>
              </a:rPr>
              <a:t>Firstly using the science of geodesy we can create </a:t>
            </a:r>
            <a:r>
              <a:rPr lang="en-AU" sz="1200" b="1" i="0" u="none" strike="noStrike" kern="1200" dirty="0">
                <a:solidFill>
                  <a:schemeClr val="tx1"/>
                </a:solidFill>
                <a:effectLst/>
                <a:latin typeface="+mn-lt"/>
                <a:ea typeface="+mn-ea"/>
                <a:cs typeface="+mn-cs"/>
              </a:rPr>
              <a:t>Reference Frames:</a:t>
            </a:r>
            <a:r>
              <a:rPr lang="en-AU" sz="1200" b="0" i="0" u="none" strike="noStrike"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These reference frames are like a zero point on the ruler. They</a:t>
            </a:r>
            <a:r>
              <a:rPr lang="en-AU" sz="1200" b="0" i="0" kern="1200" baseline="0" dirty="0">
                <a:solidFill>
                  <a:schemeClr val="tx1"/>
                </a:solidFill>
                <a:effectLst/>
                <a:latin typeface="+mn-lt"/>
                <a:ea typeface="+mn-ea"/>
                <a:cs typeface="+mn-cs"/>
              </a:rPr>
              <a:t> provide an model of the Earth needed for positioning, navigation and to </a:t>
            </a:r>
            <a:r>
              <a:rPr lang="en-AU" sz="1200" b="0" i="0" u="none" strike="noStrike" kern="1200" dirty="0">
                <a:solidFill>
                  <a:schemeClr val="tx1"/>
                </a:solidFill>
                <a:effectLst/>
                <a:latin typeface="+mn-lt"/>
                <a:ea typeface="+mn-ea"/>
                <a:cs typeface="+mn-cs"/>
              </a:rPr>
              <a:t>align geospatial data</a:t>
            </a:r>
          </a:p>
          <a:p>
            <a:pPr rtl="0" fontAlgn="base"/>
            <a:endParaRPr lang="en-AU" sz="1200" b="0" i="0" kern="1200" dirty="0">
              <a:solidFill>
                <a:schemeClr val="tx1"/>
              </a:solidFill>
              <a:effectLst/>
              <a:latin typeface="+mn-lt"/>
              <a:ea typeface="+mn-ea"/>
              <a:cs typeface="+mn-cs"/>
            </a:endParaRPr>
          </a:p>
          <a:p>
            <a:pPr rtl="0" fontAlgn="base"/>
            <a:r>
              <a:rPr lang="en-AU" sz="1200" b="0" i="0" u="none" strike="noStrike" kern="1200" dirty="0">
                <a:solidFill>
                  <a:schemeClr val="tx1"/>
                </a:solidFill>
                <a:effectLst/>
                <a:latin typeface="+mn-lt"/>
                <a:ea typeface="+mn-ea"/>
                <a:cs typeface="+mn-cs"/>
              </a:rPr>
              <a:t>The second</a:t>
            </a:r>
            <a:r>
              <a:rPr lang="en-AU" sz="1200" b="0" i="0" u="none" strike="noStrike" kern="1200" baseline="0" dirty="0">
                <a:solidFill>
                  <a:schemeClr val="tx1"/>
                </a:solidFill>
                <a:effectLst/>
                <a:latin typeface="+mn-lt"/>
                <a:ea typeface="+mn-ea"/>
                <a:cs typeface="+mn-cs"/>
              </a:rPr>
              <a:t> way geodesy helps us is to make</a:t>
            </a:r>
            <a:r>
              <a:rPr lang="en-AU" sz="1200" b="1" i="0" u="none" strike="noStrike" kern="1200" dirty="0">
                <a:solidFill>
                  <a:schemeClr val="tx1"/>
                </a:solidFill>
                <a:effectLst/>
                <a:latin typeface="+mn-lt"/>
                <a:ea typeface="+mn-ea"/>
                <a:cs typeface="+mn-cs"/>
              </a:rPr>
              <a:t> accurate Measurements </a:t>
            </a:r>
            <a:r>
              <a:rPr lang="en-AU" sz="1200" b="0" i="0" u="none" strike="noStrike" kern="1200" dirty="0">
                <a:solidFill>
                  <a:schemeClr val="tx1"/>
                </a:solidFill>
                <a:effectLst/>
                <a:latin typeface="+mn-lt"/>
                <a:ea typeface="+mn-ea"/>
                <a:cs typeface="+mn-cs"/>
              </a:rPr>
              <a:t>with respect to the reference frame. This allows us to measure:</a:t>
            </a:r>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the spin rate of the Earth (for accurate time)</a:t>
            </a:r>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the position and movements of satellites (for positioning and navigation on Earth)</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the movement of tectonic plates (to align geospatial data) </a:t>
            </a:r>
          </a:p>
          <a:p>
            <a:pPr rtl="0" fontAlgn="base"/>
            <a:r>
              <a:rPr lang="en-AU" sz="1200" b="0" i="0" u="none" strike="noStrike" kern="1200" dirty="0">
                <a:solidFill>
                  <a:schemeClr val="tx1"/>
                </a:solidFill>
                <a:effectLst/>
                <a:latin typeface="+mn-lt"/>
                <a:ea typeface="+mn-ea"/>
                <a:cs typeface="+mn-cs"/>
              </a:rPr>
              <a:t>The changes to our environment (such as sea level variation)</a:t>
            </a:r>
            <a:endParaRPr lang="en-US" sz="1200" b="0" i="0" kern="1200" dirty="0">
              <a:solidFill>
                <a:schemeClr val="tx1"/>
              </a:solidFill>
              <a:effectLst/>
              <a:latin typeface="+mn-lt"/>
              <a:ea typeface="+mn-ea"/>
              <a:cs typeface="+mn-cs"/>
            </a:endParaRP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The accuracy a user can achieve when positioning,</a:t>
            </a:r>
            <a:r>
              <a:rPr lang="en-AU" sz="1200" b="0" i="0" u="none" strike="noStrike" kern="1200" baseline="0" dirty="0">
                <a:solidFill>
                  <a:schemeClr val="tx1"/>
                </a:solidFill>
                <a:effectLst/>
                <a:latin typeface="+mn-lt"/>
                <a:ea typeface="+mn-ea"/>
                <a:cs typeface="+mn-cs"/>
              </a:rPr>
              <a:t> navigating or aligning geospatial data</a:t>
            </a:r>
            <a:r>
              <a:rPr lang="en-AU" sz="1200" b="0" i="0" u="none" strike="noStrike" kern="1200" dirty="0">
                <a:solidFill>
                  <a:schemeClr val="tx1"/>
                </a:solidFill>
                <a:effectLst/>
                <a:latin typeface="+mn-lt"/>
                <a:ea typeface="+mn-ea"/>
                <a:cs typeface="+mn-cs"/>
              </a:rPr>
              <a:t> is dependent on the accuracy of the geodetic observations AND reference frame. Geodesy does both!</a:t>
            </a:r>
          </a:p>
          <a:p>
            <a:pPr rtl="0" fontAlgn="base"/>
            <a:endParaRPr lang="en-AU" sz="1200" b="0" i="0" u="none" strike="noStrike" kern="1200" dirty="0">
              <a:solidFill>
                <a:schemeClr val="tx1"/>
              </a:solidFill>
              <a:effectLst/>
              <a:latin typeface="+mn-lt"/>
              <a:ea typeface="+mn-ea"/>
              <a:cs typeface="+mn-cs"/>
            </a:endParaRPr>
          </a:p>
          <a:p>
            <a:pPr rtl="0" fontAlgn="base"/>
            <a:r>
              <a:rPr lang="en-AU" sz="1200" b="0" i="0" u="none" strike="noStrike" kern="1200" dirty="0">
                <a:solidFill>
                  <a:schemeClr val="tx1"/>
                </a:solidFill>
                <a:effectLst/>
                <a:latin typeface="+mn-lt"/>
                <a:ea typeface="+mn-ea"/>
                <a:cs typeface="+mn-cs"/>
              </a:rPr>
              <a:t>We often say, If you can’t measure</a:t>
            </a:r>
            <a:r>
              <a:rPr lang="en-AU" sz="1200" b="0" i="0" u="none" strike="noStrike" kern="1200" baseline="0" dirty="0">
                <a:solidFill>
                  <a:schemeClr val="tx1"/>
                </a:solidFill>
                <a:effectLst/>
                <a:latin typeface="+mn-lt"/>
                <a:ea typeface="+mn-ea"/>
                <a:cs typeface="+mn-cs"/>
              </a:rPr>
              <a:t> it, you can’t manage it. Well – a key foundation to measure it and manage is geodesy</a:t>
            </a:r>
          </a:p>
          <a:p>
            <a:endParaRPr lang="en-US" sz="13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7E38E-0C43-41DE-8C29-7B08DB37C9F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2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C607-5510-D96C-0B79-E22697AA4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53256-0D86-8A34-6369-6DE64BD59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84D5C-F7C3-BD33-F80E-2AEA27DDEC81}"/>
              </a:ext>
            </a:extLst>
          </p:cNvPr>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Need speaker notes</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1162C644-C65C-D5CB-9600-80B14E8CF9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111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B8B6-F71D-292A-311E-F69E2F384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82F52-4C23-7C81-1D23-95D995637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35BBD-73AF-6CB8-5289-001D6301886A}"/>
              </a:ext>
            </a:extLst>
          </p:cNvPr>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Need speaker notes</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76C987FE-1B7F-4512-81D6-2B332CA8F4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487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73F2-6AFA-22AE-57FF-3C37354E7F1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036060-F7F0-5CB9-0ED2-82482F24E4C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633C00-F4FD-B1E0-E8D0-D62763073F4B}"/>
              </a:ext>
            </a:extLst>
          </p:cNvPr>
          <p:cNvSpPr>
            <a:spLocks noGrp="1"/>
          </p:cNvSpPr>
          <p:nvPr>
            <p:ph type="body" idx="1"/>
          </p:nvPr>
        </p:nvSpPr>
        <p:spPr/>
        <p:txBody>
          <a:bodyPr/>
          <a:lstStyle/>
          <a:p>
            <a:r>
              <a:rPr lang="en-GB" b="1">
                <a:cs typeface="Calibri"/>
              </a:rPr>
              <a:t>In some regions</a:t>
            </a:r>
            <a:r>
              <a:rPr lang="en-GB">
                <a:cs typeface="Calibri"/>
              </a:rPr>
              <a:t>, like </a:t>
            </a:r>
            <a:r>
              <a:rPr lang="en-GB" b="1">
                <a:cs typeface="Calibri"/>
              </a:rPr>
              <a:t>Europe</a:t>
            </a:r>
            <a:r>
              <a:rPr lang="en-GB">
                <a:cs typeface="Calibri"/>
              </a:rPr>
              <a:t>, </a:t>
            </a:r>
            <a:r>
              <a:rPr lang="en-GB" b="1">
                <a:cs typeface="Calibri"/>
              </a:rPr>
              <a:t>Asia Pacific </a:t>
            </a:r>
            <a:r>
              <a:rPr lang="en-GB">
                <a:cs typeface="Calibri"/>
              </a:rPr>
              <a:t>and </a:t>
            </a:r>
            <a:r>
              <a:rPr lang="en-GB" b="1">
                <a:cs typeface="Calibri"/>
              </a:rPr>
              <a:t>America</a:t>
            </a:r>
            <a:r>
              <a:rPr lang="en-GB">
                <a:cs typeface="Calibri"/>
              </a:rPr>
              <a:t>s, </a:t>
            </a:r>
            <a:r>
              <a:rPr lang="en-GB" b="0">
                <a:cs typeface="Calibri"/>
              </a:rPr>
              <a:t>there exist also regional reference frame, which is </a:t>
            </a:r>
            <a:r>
              <a:rPr lang="en-GB" b="1">
                <a:cs typeface="Calibri"/>
              </a:rPr>
              <a:t>kind of a denser version of ITRF </a:t>
            </a:r>
            <a:r>
              <a:rPr lang="en-GB">
                <a:cs typeface="Calibri"/>
              </a:rPr>
              <a:t>in those particular regions with extra GNSS stations included.</a:t>
            </a:r>
          </a:p>
          <a:p>
            <a:endParaRPr lang="en-GB">
              <a:cs typeface="Calibri"/>
            </a:endParaRPr>
          </a:p>
          <a:p>
            <a:r>
              <a:rPr lang="en-GB">
                <a:cs typeface="Calibri"/>
              </a:rPr>
              <a:t>The </a:t>
            </a:r>
            <a:r>
              <a:rPr lang="en-GB" b="1">
                <a:cs typeface="Calibri"/>
              </a:rPr>
              <a:t>regional datum </a:t>
            </a:r>
            <a:r>
              <a:rPr lang="en-GB">
                <a:cs typeface="Calibri"/>
              </a:rPr>
              <a:t>is therefore </a:t>
            </a:r>
            <a:r>
              <a:rPr lang="en-GB" b="1">
                <a:cs typeface="Calibri"/>
              </a:rPr>
              <a:t>aligned to </a:t>
            </a:r>
            <a:r>
              <a:rPr lang="en-GB">
                <a:cs typeface="Calibri"/>
              </a:rPr>
              <a:t>the ITRF and to the national static datum.</a:t>
            </a:r>
          </a:p>
          <a:p>
            <a:endParaRPr lang="en-GB">
              <a:cs typeface="Calibri"/>
            </a:endParaRPr>
          </a:p>
          <a:p>
            <a:r>
              <a:rPr lang="en-GB" b="0">
                <a:cs typeface="Calibri"/>
              </a:rPr>
              <a:t>These different reference frames </a:t>
            </a:r>
            <a:r>
              <a:rPr lang="en-GB" b="1">
                <a:cs typeface="Calibri"/>
              </a:rPr>
              <a:t>cover different needs</a:t>
            </a:r>
            <a:r>
              <a:rPr lang="en-GB" b="0">
                <a:cs typeface="Calibri"/>
              </a:rPr>
              <a:t>, but are related to each other.</a:t>
            </a:r>
          </a:p>
          <a:p>
            <a:endParaRPr lang="en-GB">
              <a:cs typeface="Calibri"/>
            </a:endParaRPr>
          </a:p>
          <a:p>
            <a:r>
              <a:rPr lang="en-GB">
                <a:cs typeface="Calibri"/>
              </a:rPr>
              <a:t>This is done by some points of the national static datum that are included by the realization of regional and global reference frames.</a:t>
            </a:r>
          </a:p>
          <a:p>
            <a:endParaRPr lang="en-GB">
              <a:cs typeface="Calibri"/>
            </a:endParaRPr>
          </a:p>
          <a:p>
            <a:endParaRPr lang="en-GB" b="1">
              <a:cs typeface="Calibri"/>
            </a:endParaRPr>
          </a:p>
        </p:txBody>
      </p:sp>
      <p:sp>
        <p:nvSpPr>
          <p:cNvPr id="4" name="Foliennummernplatzhalter 3">
            <a:extLst>
              <a:ext uri="{FF2B5EF4-FFF2-40B4-BE49-F238E27FC236}">
                <a16:creationId xmlns:a16="http://schemas.microsoft.com/office/drawing/2014/main" id="{EE3D0FC5-603A-D56D-9A70-904A27A2E0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442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7E1B-CDE2-5437-A82F-B5CF963C2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CB5AD-FC21-7EEC-30FC-1A13D8462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03BD3-C90C-49CE-7402-F8751D63C649}"/>
              </a:ext>
            </a:extLst>
          </p:cNvPr>
          <p:cNvSpPr>
            <a:spLocks noGrp="1"/>
          </p:cNvSpPr>
          <p:nvPr>
            <p:ph type="body" idx="1"/>
          </p:nvPr>
        </p:nvSpPr>
        <p:spPr/>
        <p:txBody>
          <a:bodyPr/>
          <a:lstStyle/>
          <a:p>
            <a:pPr>
              <a:defRPr/>
            </a:pPr>
            <a:r>
              <a:rPr lang="en-GB" dirty="0">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C04A7CA9-45C2-1A44-9662-2A1B2E23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926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830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2681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2173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med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290268" y="1122363"/>
            <a:ext cx="5717512" cy="2387600"/>
          </a:xfrm>
        </p:spPr>
        <p:txBody>
          <a:bodyPr anchor="b">
            <a:normAutofit/>
          </a:bodyPr>
          <a:lstStyle>
            <a:lvl1pPr algn="ctr">
              <a:defRPr sz="5400">
                <a:solidFill>
                  <a:srgbClr val="006699"/>
                </a:solidFill>
                <a:latin typeface="Trebuchet MS" panose="020B0603020202020204" pitchFamily="34" charset="0"/>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Undertittel 2"/>
          <p:cNvSpPr>
            <a:spLocks noGrp="1"/>
          </p:cNvSpPr>
          <p:nvPr>
            <p:ph type="subTitle" idx="1" hasCustomPrompt="1"/>
          </p:nvPr>
        </p:nvSpPr>
        <p:spPr>
          <a:xfrm>
            <a:off x="6290268" y="3661723"/>
            <a:ext cx="5717512"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err="1"/>
              <a:t>Click</a:t>
            </a:r>
            <a:r>
              <a:rPr lang="nb-NO"/>
              <a:t> to </a:t>
            </a:r>
            <a:r>
              <a:rPr lang="nb-NO" err="1"/>
              <a:t>edit</a:t>
            </a:r>
            <a:r>
              <a:rPr lang="nb-NO"/>
              <a:t> </a:t>
            </a:r>
            <a:r>
              <a:rPr lang="nb-NO" err="1"/>
              <a:t>subtitle</a:t>
            </a:r>
            <a:endParaRPr lang="nb-NO"/>
          </a:p>
        </p:txBody>
      </p:sp>
      <p:sp>
        <p:nvSpPr>
          <p:cNvPr id="5" name="Plassholder for bilde 4"/>
          <p:cNvSpPr>
            <a:spLocks noGrp="1"/>
          </p:cNvSpPr>
          <p:nvPr>
            <p:ph type="pic" sz="quarter" idx="10"/>
          </p:nvPr>
        </p:nvSpPr>
        <p:spPr>
          <a:xfrm>
            <a:off x="7317" y="0"/>
            <a:ext cx="6096000" cy="6858000"/>
          </a:xfrm>
        </p:spPr>
        <p:txBody>
          <a:bodyPr/>
          <a:lstStyle/>
          <a:p>
            <a:r>
              <a:rPr lang="en-GB"/>
              <a:t>Click icon to add picture</a:t>
            </a:r>
            <a:endParaRPr lang="nb-NO"/>
          </a:p>
        </p:txBody>
      </p:sp>
      <p:pic>
        <p:nvPicPr>
          <p:cNvPr id="12" name="Picture 2" descr="A logo with a globe and a logo in the middle of a laurel wreath&#10;&#10;Description automatically generated">
            <a:extLst>
              <a:ext uri="{FF2B5EF4-FFF2-40B4-BE49-F238E27FC236}">
                <a16:creationId xmlns:a16="http://schemas.microsoft.com/office/drawing/2014/main" id="{639D0EA8-7668-5797-521B-06F448AB56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357" y="5420681"/>
            <a:ext cx="1605667" cy="1243781"/>
          </a:xfrm>
          <a:prstGeom prst="rect">
            <a:avLst/>
          </a:prstGeom>
          <a:ln>
            <a:noFill/>
          </a:ln>
        </p:spPr>
      </p:pic>
      <p:sp>
        <p:nvSpPr>
          <p:cNvPr id="13" name="TextBox 1">
            <a:extLst>
              <a:ext uri="{FF2B5EF4-FFF2-40B4-BE49-F238E27FC236}">
                <a16:creationId xmlns:a16="http://schemas.microsoft.com/office/drawing/2014/main" id="{1559BAD9-8D04-4E1E-FAC3-F9761A85E1AA}"/>
              </a:ext>
            </a:extLst>
          </p:cNvPr>
          <p:cNvSpPr txBox="1"/>
          <p:nvPr userDrawn="1"/>
        </p:nvSpPr>
        <p:spPr>
          <a:xfrm>
            <a:off x="9055291" y="5627074"/>
            <a:ext cx="3129392" cy="830997"/>
          </a:xfrm>
          <a:prstGeom prst="rect">
            <a:avLst/>
          </a:prstGeom>
          <a:noFill/>
          <a:ln>
            <a:noFill/>
          </a:ln>
        </p:spPr>
        <p:txBody>
          <a:bodyPr wrap="square" rtlCol="0">
            <a:spAutoFit/>
          </a:bodyPr>
          <a:lstStyle/>
          <a:p>
            <a:r>
              <a:rPr lang="en-AU" sz="1600" b="1">
                <a:ln>
                  <a:solidFill>
                    <a:srgbClr val="2693B8"/>
                  </a:solidFill>
                </a:ln>
                <a:solidFill>
                  <a:srgbClr val="2693B8"/>
                </a:solidFill>
                <a:latin typeface="Arial" panose="020B0604020202020204" pitchFamily="34" charset="0"/>
              </a:rPr>
              <a:t>United Nations</a:t>
            </a:r>
          </a:p>
          <a:p>
            <a:r>
              <a:rPr lang="en-AU" sz="1600" b="1">
                <a:ln>
                  <a:solidFill>
                    <a:srgbClr val="2693B8"/>
                  </a:solidFill>
                </a:ln>
                <a:solidFill>
                  <a:srgbClr val="2693B8"/>
                </a:solidFill>
                <a:latin typeface="Arial" panose="020B0604020202020204" pitchFamily="34" charset="0"/>
              </a:rPr>
              <a:t>Global Geodetic </a:t>
            </a:r>
          </a:p>
          <a:p>
            <a:r>
              <a:rPr lang="en-AU" sz="1600" b="1">
                <a:ln>
                  <a:solidFill>
                    <a:srgbClr val="2693B8"/>
                  </a:solidFill>
                </a:ln>
                <a:solidFill>
                  <a:srgbClr val="2693B8"/>
                </a:solidFill>
                <a:latin typeface="Arial" panose="020B0604020202020204" pitchFamily="34" charset="0"/>
              </a:rPr>
              <a:t>Centre of Excellence</a:t>
            </a:r>
            <a:endParaRPr lang="en-AU" sz="3600" b="1">
              <a:ln>
                <a:solidFill>
                  <a:srgbClr val="2693B8"/>
                </a:solidFill>
              </a:ln>
              <a:solidFill>
                <a:srgbClr val="2693B8"/>
              </a:solidFill>
              <a:latin typeface="Arial" panose="020B0604020202020204" pitchFamily="34" charset="0"/>
            </a:endParaRPr>
          </a:p>
        </p:txBody>
      </p:sp>
    </p:spTree>
    <p:extLst>
      <p:ext uri="{BB962C8B-B14F-4D97-AF65-F5344CB8AC3E}">
        <p14:creationId xmlns:p14="http://schemas.microsoft.com/office/powerpoint/2010/main" val="4081265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uten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E33BFF57-20C8-F80F-D701-31BBE7F2D6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623" y="5349875"/>
            <a:ext cx="1692022" cy="1310673"/>
          </a:xfrm>
          <a:prstGeom prst="rect">
            <a:avLst/>
          </a:prstGeom>
        </p:spPr>
      </p:pic>
      <p:sp>
        <p:nvSpPr>
          <p:cNvPr id="7" name="TekstSylinder 6">
            <a:extLst>
              <a:ext uri="{FF2B5EF4-FFF2-40B4-BE49-F238E27FC236}">
                <a16:creationId xmlns:a16="http://schemas.microsoft.com/office/drawing/2014/main" id="{7A6DEAAB-3A54-A516-0629-5DD2933659B6}"/>
              </a:ext>
            </a:extLst>
          </p:cNvPr>
          <p:cNvSpPr txBox="1"/>
          <p:nvPr userDrawn="1"/>
        </p:nvSpPr>
        <p:spPr>
          <a:xfrm>
            <a:off x="5845278" y="5543546"/>
            <a:ext cx="2904699" cy="923330"/>
          </a:xfrm>
          <a:prstGeom prst="rect">
            <a:avLst/>
          </a:prstGeom>
          <a:noFill/>
        </p:spPr>
        <p:txBody>
          <a:bodyPr wrap="square">
            <a:spAutoFit/>
          </a:bodyPr>
          <a:lstStyle/>
          <a:p>
            <a:r>
              <a:rPr lang="en-AU" sz="1800" b="1">
                <a:ln>
                  <a:solidFill>
                    <a:srgbClr val="2693B8"/>
                  </a:solidFill>
                </a:ln>
                <a:solidFill>
                  <a:srgbClr val="2693B8"/>
                </a:solidFill>
                <a:latin typeface="Arial" panose="020B0604020202020204" pitchFamily="34" charset="0"/>
              </a:rPr>
              <a:t>United Nations</a:t>
            </a:r>
          </a:p>
          <a:p>
            <a:r>
              <a:rPr lang="en-AU" sz="1800" b="1">
                <a:ln>
                  <a:solidFill>
                    <a:srgbClr val="2693B8"/>
                  </a:solidFill>
                </a:ln>
                <a:solidFill>
                  <a:srgbClr val="2693B8"/>
                </a:solidFill>
                <a:latin typeface="Arial" panose="020B0604020202020204" pitchFamily="34" charset="0"/>
              </a:rPr>
              <a:t>Global Geodetic </a:t>
            </a:r>
          </a:p>
          <a:p>
            <a:r>
              <a:rPr lang="en-AU" sz="1800" b="1">
                <a:ln>
                  <a:solidFill>
                    <a:srgbClr val="2693B8"/>
                  </a:solidFill>
                </a:ln>
                <a:solidFill>
                  <a:srgbClr val="2693B8"/>
                </a:solidFill>
                <a:latin typeface="Arial" panose="020B0604020202020204" pitchFamily="34" charset="0"/>
              </a:rPr>
              <a:t>Centre of Excellence</a:t>
            </a:r>
          </a:p>
        </p:txBody>
      </p:sp>
    </p:spTree>
    <p:extLst>
      <p:ext uri="{BB962C8B-B14F-4D97-AF65-F5344CB8AC3E}">
        <p14:creationId xmlns:p14="http://schemas.microsoft.com/office/powerpoint/2010/main" val="4230652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ekstSylinder 9"/>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idx="1" hasCustomPrompt="1"/>
          </p:nvPr>
        </p:nvSpPr>
        <p:spPr>
          <a:xfrm>
            <a:off x="838200" y="1825625"/>
            <a:ext cx="10515600" cy="4004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C473E815-4BF5-F6F0-B181-23BA25E595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91847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p:cNvSpPr>
            <a:spLocks noGrp="1"/>
          </p:cNvSpPr>
          <p:nvPr>
            <p:ph type="pic" sz="quarter" idx="13" hasCustomPrompt="1"/>
          </p:nvPr>
        </p:nvSpPr>
        <p:spPr>
          <a:xfrm>
            <a:off x="838200" y="1819275"/>
            <a:ext cx="10515600" cy="4002088"/>
          </a:xfrm>
        </p:spPr>
        <p:txBody>
          <a:bodyPr/>
          <a:lstStyle>
            <a:lvl1pPr>
              <a:defRPr/>
            </a:lvl1pPr>
          </a:lstStyle>
          <a:p>
            <a:r>
              <a:rPr lang="nb-NO" err="1"/>
              <a:t>Click</a:t>
            </a:r>
            <a:r>
              <a:rPr lang="nb-NO"/>
              <a:t> </a:t>
            </a:r>
            <a:r>
              <a:rPr lang="nb-NO" err="1"/>
              <a:t>icon</a:t>
            </a:r>
            <a:r>
              <a:rPr lang="nb-NO"/>
              <a:t> to </a:t>
            </a:r>
            <a:r>
              <a:rPr lang="nb-NO" err="1"/>
              <a:t>add</a:t>
            </a:r>
            <a:r>
              <a:rPr lang="nb-NO"/>
              <a:t> image</a:t>
            </a:r>
          </a:p>
        </p:txBody>
      </p:sp>
      <p:sp>
        <p:nvSpPr>
          <p:cNvPr id="10" name="TekstSylinder 9"/>
          <p:cNvSpPr txBox="1"/>
          <p:nvPr userDrawn="1"/>
        </p:nvSpPr>
        <p:spPr>
          <a:xfrm>
            <a:off x="838201" y="6382921"/>
            <a:ext cx="3676376" cy="307777"/>
          </a:xfrm>
          <a:prstGeom prst="rect">
            <a:avLst/>
          </a:prstGeom>
          <a:noFill/>
        </p:spPr>
        <p:txBody>
          <a:bodyPr wrap="square" rtlCol="0">
            <a:spAutoFit/>
          </a:bodyPr>
          <a:lstStyle/>
          <a:p>
            <a:r>
              <a:rPr lang="nb-NO" sz="1400" err="1">
                <a:solidFill>
                  <a:srgbClr val="006699"/>
                </a:solidFill>
                <a:latin typeface="Trebuchet MS" panose="020B0603020202020204" pitchFamily="34" charset="0"/>
                <a:cs typeface="Arial" panose="020B0604020202020204" pitchFamily="34" charset="0"/>
              </a:rPr>
              <a:t>Stronger</a:t>
            </a:r>
            <a:r>
              <a:rPr lang="nb-NO" sz="1400">
                <a:solidFill>
                  <a:srgbClr val="006699"/>
                </a:solidFill>
                <a:latin typeface="Trebuchet MS" panose="020B0603020202020204" pitchFamily="34" charset="0"/>
                <a:cs typeface="Arial" panose="020B0604020202020204" pitchFamily="34" charset="0"/>
              </a:rPr>
              <a:t>. </a:t>
            </a:r>
            <a:r>
              <a:rPr lang="nb-NO" sz="1400" err="1">
                <a:solidFill>
                  <a:srgbClr val="006699"/>
                </a:solidFill>
                <a:latin typeface="Trebuchet MS" panose="020B0603020202020204" pitchFamily="34" charset="0"/>
                <a:cs typeface="Arial" panose="020B0604020202020204" pitchFamily="34" charset="0"/>
              </a:rPr>
              <a:t>Together</a:t>
            </a:r>
            <a:r>
              <a:rPr lang="nb-NO" sz="1400">
                <a:solidFill>
                  <a:srgbClr val="006699"/>
                </a:solidFill>
                <a:latin typeface="Trebuchet MS" panose="020B0603020202020204" pitchFamily="34" charset="0"/>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05CD33DB-71AD-BCC1-1739-D863B15D81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85592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solidFill>
                  <a:srgbClr val="006699"/>
                </a:solidFill>
                <a:latin typeface="+mj-lt"/>
              </a:defRPr>
            </a:lvl1p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hasCustomPrompt="1"/>
          </p:nvPr>
        </p:nvSpPr>
        <p:spPr>
          <a:xfrm>
            <a:off x="831850" y="4589464"/>
            <a:ext cx="10515600" cy="12410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err="1"/>
              <a:t>Click</a:t>
            </a:r>
            <a:r>
              <a:rPr lang="nb-NO"/>
              <a:t> to </a:t>
            </a:r>
            <a:r>
              <a:rPr lang="nb-NO" err="1"/>
              <a:t>edit</a:t>
            </a:r>
            <a:r>
              <a:rPr lang="nb-NO"/>
              <a:t> </a:t>
            </a:r>
            <a:r>
              <a:rPr lang="nb-NO" err="1"/>
              <a:t>text</a:t>
            </a:r>
            <a:endParaRPr lang="nb-NO"/>
          </a:p>
        </p:txBody>
      </p:sp>
      <p:sp>
        <p:nvSpPr>
          <p:cNvPr id="7" name="TekstSylinder 6"/>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1A9548B-C2A5-B48C-CE9D-F2E11FB7C2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38271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sz="half" idx="1" hasCustomPrompt="1"/>
          </p:nvPr>
        </p:nvSpPr>
        <p:spPr>
          <a:xfrm>
            <a:off x="838200" y="1825625"/>
            <a:ext cx="5181600"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172200" y="1825625"/>
            <a:ext cx="5181600"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TekstSylinder 7"/>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D0AC434E-4E69-B807-CA9B-29CF8FDB2A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655409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edit</a:t>
            </a:r>
            <a:r>
              <a:rPr lang="nb-NO"/>
              <a:t> </a:t>
            </a:r>
            <a:r>
              <a:rPr lang="nb-NO" err="1"/>
              <a:t>text</a:t>
            </a:r>
            <a:endParaRPr lang="nb-NO"/>
          </a:p>
        </p:txBody>
      </p:sp>
      <p:sp>
        <p:nvSpPr>
          <p:cNvPr id="4" name="Plassholder for innhold 3"/>
          <p:cNvSpPr>
            <a:spLocks noGrp="1"/>
          </p:cNvSpPr>
          <p:nvPr>
            <p:ph sz="half" idx="2" hasCustomPrompt="1"/>
          </p:nvPr>
        </p:nvSpPr>
        <p:spPr>
          <a:xfrm>
            <a:off x="839788" y="2505075"/>
            <a:ext cx="5157787" cy="3354951"/>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edit</a:t>
            </a:r>
            <a:r>
              <a:rPr lang="nb-NO"/>
              <a:t> </a:t>
            </a:r>
            <a:r>
              <a:rPr lang="nb-NO" err="1"/>
              <a:t>text</a:t>
            </a:r>
            <a:endParaRPr lang="nb-NO"/>
          </a:p>
        </p:txBody>
      </p:sp>
      <p:sp>
        <p:nvSpPr>
          <p:cNvPr id="6" name="Plassholder for innhold 5"/>
          <p:cNvSpPr>
            <a:spLocks noGrp="1"/>
          </p:cNvSpPr>
          <p:nvPr>
            <p:ph sz="quarter" idx="4" hasCustomPrompt="1"/>
          </p:nvPr>
        </p:nvSpPr>
        <p:spPr>
          <a:xfrm>
            <a:off x="6172200" y="2505075"/>
            <a:ext cx="5183188" cy="3354951"/>
          </a:xfrm>
        </p:spPr>
        <p:txBody>
          <a:body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0" name="TekstSylinder 9"/>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pic>
        <p:nvPicPr>
          <p:cNvPr id="7" name="Picture 2" descr="A logo with a globe and a logo in the middle of a laurel wreath&#10;&#10;Description automatically generated">
            <a:extLst>
              <a:ext uri="{FF2B5EF4-FFF2-40B4-BE49-F238E27FC236}">
                <a16:creationId xmlns:a16="http://schemas.microsoft.com/office/drawing/2014/main" id="{C569AF84-1EF1-A7EB-1282-4DAE3B2374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27737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sz="half" idx="1" hasCustomPrompt="1"/>
          </p:nvPr>
        </p:nvSpPr>
        <p:spPr>
          <a:xfrm>
            <a:off x="838200" y="1821014"/>
            <a:ext cx="3382905"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7966075" y="1821014"/>
            <a:ext cx="3382905" cy="4004904"/>
          </a:xfrm>
        </p:spPr>
        <p:txBody>
          <a:body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TekstSylinder 7"/>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sp>
        <p:nvSpPr>
          <p:cNvPr id="12" name="Plassholder for innhold 3"/>
          <p:cNvSpPr>
            <a:spLocks noGrp="1"/>
          </p:cNvSpPr>
          <p:nvPr>
            <p:ph sz="half" idx="10" hasCustomPrompt="1"/>
          </p:nvPr>
        </p:nvSpPr>
        <p:spPr>
          <a:xfrm>
            <a:off x="4404547" y="1821014"/>
            <a:ext cx="3382905" cy="4004904"/>
          </a:xfrm>
        </p:spPr>
        <p:txBody>
          <a:bodyPr/>
          <a:lstStyle>
            <a:lvl1pPr marL="228600" indent="-228600">
              <a:defRPr lang="nb-NO" sz="2800" kern="1200" dirty="0">
                <a:solidFill>
                  <a:schemeClr val="tx1"/>
                </a:solidFill>
                <a:latin typeface="Arial" panose="020B0604020202020204" pitchFamily="34" charset="0"/>
                <a:ea typeface="+mn-ea"/>
                <a:cs typeface="Arial" panose="020B0604020202020204" pitchFamily="34" charset="0"/>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459F968-2F91-DA3E-3F02-2F70199E97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2385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63986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nholdsdeler - bilder">
    <p:spTree>
      <p:nvGrpSpPr>
        <p:cNvPr id="1" name=""/>
        <p:cNvGrpSpPr/>
        <p:nvPr/>
      </p:nvGrpSpPr>
      <p:grpSpPr>
        <a:xfrm>
          <a:off x="0" y="0"/>
          <a:ext cx="0" cy="0"/>
          <a:chOff x="0" y="0"/>
          <a:chExt cx="0" cy="0"/>
        </a:xfrm>
      </p:grpSpPr>
      <p:sp>
        <p:nvSpPr>
          <p:cNvPr id="6" name="Plassholder for bilde 5"/>
          <p:cNvSpPr>
            <a:spLocks noGrp="1"/>
          </p:cNvSpPr>
          <p:nvPr>
            <p:ph type="pic" sz="quarter" idx="11" hasCustomPrompt="1"/>
          </p:nvPr>
        </p:nvSpPr>
        <p:spPr>
          <a:xfrm>
            <a:off x="838200" y="1820863"/>
            <a:ext cx="3381375" cy="4005262"/>
          </a:xfrm>
        </p:spPr>
        <p:txBody>
          <a:bodyPr/>
          <a:lstStyle>
            <a:lvl1pPr>
              <a:defRPr/>
            </a:lvl1pPr>
          </a:lstStyle>
          <a:p>
            <a:r>
              <a:rPr lang="nb-NO" err="1"/>
              <a:t>Click</a:t>
            </a:r>
            <a:r>
              <a:rPr lang="nb-NO"/>
              <a:t> to </a:t>
            </a:r>
            <a:r>
              <a:rPr lang="nb-NO" err="1"/>
              <a:t>add</a:t>
            </a:r>
            <a:r>
              <a:rPr lang="nb-NO"/>
              <a:t> image</a:t>
            </a:r>
          </a:p>
        </p:txBody>
      </p:sp>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8" name="TekstSylinder 7"/>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sp>
        <p:nvSpPr>
          <p:cNvPr id="13" name="Plassholder for bilde 5"/>
          <p:cNvSpPr>
            <a:spLocks noGrp="1"/>
          </p:cNvSpPr>
          <p:nvPr>
            <p:ph type="pic" sz="quarter" idx="12" hasCustomPrompt="1"/>
          </p:nvPr>
        </p:nvSpPr>
        <p:spPr>
          <a:xfrm>
            <a:off x="4405312" y="1820863"/>
            <a:ext cx="3381375" cy="4005262"/>
          </a:xfrm>
        </p:spPr>
        <p:txBody>
          <a:bodyPr/>
          <a:lstStyle/>
          <a:p>
            <a:r>
              <a:rPr lang="nb-NO" err="1"/>
              <a:t>Click</a:t>
            </a:r>
            <a:r>
              <a:rPr lang="nb-NO"/>
              <a:t> to </a:t>
            </a:r>
            <a:r>
              <a:rPr lang="nb-NO" err="1"/>
              <a:t>add</a:t>
            </a:r>
            <a:r>
              <a:rPr lang="nb-NO"/>
              <a:t> image</a:t>
            </a:r>
          </a:p>
        </p:txBody>
      </p:sp>
      <p:sp>
        <p:nvSpPr>
          <p:cNvPr id="14" name="Plassholder for bilde 5"/>
          <p:cNvSpPr>
            <a:spLocks noGrp="1"/>
          </p:cNvSpPr>
          <p:nvPr>
            <p:ph type="pic" sz="quarter" idx="13" hasCustomPrompt="1"/>
          </p:nvPr>
        </p:nvSpPr>
        <p:spPr>
          <a:xfrm>
            <a:off x="7972425" y="1820863"/>
            <a:ext cx="3381375" cy="4005262"/>
          </a:xfrm>
        </p:spPr>
        <p:txBody>
          <a:bodyPr/>
          <a:lstStyle/>
          <a:p>
            <a:r>
              <a:rPr lang="nb-NO" err="1"/>
              <a:t>Click</a:t>
            </a:r>
            <a:r>
              <a:rPr lang="nb-NO"/>
              <a:t> to </a:t>
            </a:r>
            <a:r>
              <a:rPr lang="nb-NO" err="1"/>
              <a:t>add</a:t>
            </a:r>
            <a:r>
              <a:rPr lang="nb-NO"/>
              <a:t> image</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2F71AAA3-ED00-5BDC-CE25-63334AB74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50916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6" name="TekstSylinder 5"/>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7C7CC882-8597-DD89-CB72-F3F21BF8D6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116080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17" name="Plassholder for bilde 16"/>
          <p:cNvSpPr>
            <a:spLocks noGrp="1"/>
          </p:cNvSpPr>
          <p:nvPr>
            <p:ph type="pic" sz="quarter" idx="10" hasCustomPrompt="1"/>
          </p:nvPr>
        </p:nvSpPr>
        <p:spPr>
          <a:xfrm>
            <a:off x="838200" y="365125"/>
            <a:ext cx="10515600" cy="5494338"/>
          </a:xfrm>
        </p:spPr>
        <p:txBody>
          <a:bodyPr/>
          <a:lstStyle>
            <a:lvl1pPr>
              <a:defRPr/>
            </a:lvl1pPr>
          </a:lstStyle>
          <a:p>
            <a:r>
              <a:rPr lang="nb-NO" err="1"/>
              <a:t>Click</a:t>
            </a:r>
            <a:r>
              <a:rPr lang="nb-NO"/>
              <a:t> </a:t>
            </a:r>
            <a:r>
              <a:rPr lang="nb-NO" err="1"/>
              <a:t>icon</a:t>
            </a:r>
            <a:r>
              <a:rPr lang="nb-NO"/>
              <a:t> to </a:t>
            </a:r>
            <a:r>
              <a:rPr lang="nb-NO" err="1"/>
              <a:t>add</a:t>
            </a:r>
            <a:r>
              <a:rPr lang="nb-NO"/>
              <a:t> image</a:t>
            </a:r>
          </a:p>
        </p:txBody>
      </p:sp>
      <p:sp>
        <p:nvSpPr>
          <p:cNvPr id="11" name="TekstSylinder 10"/>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2" name="Picture 2" descr="A logo with a globe and a logo in the middle of a laurel wreath&#10;&#10;Description automatically generated">
            <a:extLst>
              <a:ext uri="{FF2B5EF4-FFF2-40B4-BE49-F238E27FC236}">
                <a16:creationId xmlns:a16="http://schemas.microsoft.com/office/drawing/2014/main" id="{CD771D72-52F9-60CD-5C45-525133E53D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12533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atin typeface="+mj-lt"/>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err="1"/>
              <a:t>Click</a:t>
            </a:r>
            <a:r>
              <a:rPr lang="nb-NO"/>
              <a:t> to </a:t>
            </a:r>
            <a:r>
              <a:rPr lang="nb-NO" err="1"/>
              <a:t>edit</a:t>
            </a:r>
            <a:r>
              <a:rPr lang="nb-NO"/>
              <a:t> </a:t>
            </a:r>
            <a:r>
              <a:rPr lang="nb-NO" err="1"/>
              <a:t>text</a:t>
            </a:r>
            <a:endParaRPr lang="nb-NO"/>
          </a:p>
        </p:txBody>
      </p:sp>
      <p:sp>
        <p:nvSpPr>
          <p:cNvPr id="8" name="TekstSylinder 7"/>
          <p:cNvSpPr txBox="1"/>
          <p:nvPr userDrawn="1"/>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a:p>
            <a:endParaRPr lang="nb-NO" sz="160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71BA29D1-2FF8-E91C-D155-07033B7AC8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1107024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5246250" y="1187133"/>
            <a:ext cx="6172200" cy="4681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err="1"/>
              <a:t>Click</a:t>
            </a:r>
            <a:r>
              <a:rPr lang="nb-NO"/>
              <a:t> </a:t>
            </a:r>
            <a:r>
              <a:rPr lang="nb-NO" err="1"/>
              <a:t>icon</a:t>
            </a:r>
            <a:r>
              <a:rPr lang="nb-NO"/>
              <a:t> to </a:t>
            </a:r>
            <a:r>
              <a:rPr lang="nb-NO" err="1"/>
              <a:t>add</a:t>
            </a:r>
            <a:r>
              <a:rPr lang="nb-NO"/>
              <a:t> image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err="1"/>
              <a:t>Click</a:t>
            </a:r>
            <a:r>
              <a:rPr lang="nb-NO"/>
              <a:t> to </a:t>
            </a:r>
            <a:r>
              <a:rPr lang="nb-NO" err="1"/>
              <a:t>edit</a:t>
            </a:r>
            <a:r>
              <a:rPr lang="nb-NO"/>
              <a:t> </a:t>
            </a:r>
            <a:r>
              <a:rPr lang="nb-NO" err="1"/>
              <a:t>text</a:t>
            </a:r>
            <a:endParaRPr lang="nb-NO"/>
          </a:p>
        </p:txBody>
      </p:sp>
      <p:sp>
        <p:nvSpPr>
          <p:cNvPr id="8" name="TekstSylinder 7"/>
          <p:cNvSpPr txBox="1"/>
          <p:nvPr userDrawn="1"/>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a:p>
            <a:endParaRPr lang="nb-NO" sz="160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AA7E8EC-8CC4-39C7-C40A-093BDB17A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10" name="Tittel 9">
            <a:extLst>
              <a:ext uri="{FF2B5EF4-FFF2-40B4-BE49-F238E27FC236}">
                <a16:creationId xmlns:a16="http://schemas.microsoft.com/office/drawing/2014/main" id="{CED7B408-E1DE-2D78-5770-B16F6A473F89}"/>
              </a:ext>
            </a:extLst>
          </p:cNvPr>
          <p:cNvSpPr>
            <a:spLocks noGrp="1"/>
          </p:cNvSpPr>
          <p:nvPr>
            <p:ph type="title" hasCustomPrompt="1"/>
          </p:nvPr>
        </p:nvSpPr>
        <p:spPr/>
        <p:txBody>
          <a:bodyPr/>
          <a:lstStyle>
            <a:lvl1pPr>
              <a:defRPr/>
            </a:lvl1pPr>
          </a:lstStyle>
          <a:p>
            <a:r>
              <a:rPr lang="nb-NO" err="1"/>
              <a:t>Click</a:t>
            </a:r>
            <a:r>
              <a:rPr lang="nb-NO"/>
              <a:t> to </a:t>
            </a:r>
            <a:r>
              <a:rPr lang="nb-NO" err="1"/>
              <a:t>edit</a:t>
            </a:r>
            <a:r>
              <a:rPr lang="nb-NO"/>
              <a:t> </a:t>
            </a:r>
            <a:r>
              <a:rPr lang="nb-NO" err="1"/>
              <a:t>text</a:t>
            </a:r>
            <a:endParaRPr lang="en-GB"/>
          </a:p>
        </p:txBody>
      </p:sp>
    </p:spTree>
    <p:extLst>
      <p:ext uri="{BB962C8B-B14F-4D97-AF65-F5344CB8AC3E}">
        <p14:creationId xmlns:p14="http://schemas.microsoft.com/office/powerpoint/2010/main" val="4238238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template">
    <p:spTree>
      <p:nvGrpSpPr>
        <p:cNvPr id="1" name=""/>
        <p:cNvGrpSpPr/>
        <p:nvPr/>
      </p:nvGrpSpPr>
      <p:grpSpPr>
        <a:xfrm>
          <a:off x="0" y="0"/>
          <a:ext cx="0" cy="0"/>
          <a:chOff x="0" y="0"/>
          <a:chExt cx="0" cy="0"/>
        </a:xfrm>
      </p:grpSpPr>
      <p:pic>
        <p:nvPicPr>
          <p:cNvPr id="8" name="Picture 2" descr="A logo with a globe and a logo in the middle of a laurel wreath&#10;&#10;Description automatically generated">
            <a:extLst>
              <a:ext uri="{FF2B5EF4-FFF2-40B4-BE49-F238E27FC236}">
                <a16:creationId xmlns:a16="http://schemas.microsoft.com/office/drawing/2014/main" id="{69E3419A-9D21-F8E7-D277-5BB6DA55B7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5136" y="662940"/>
            <a:ext cx="7141728" cy="5532120"/>
          </a:xfrm>
          <a:prstGeom prst="rect">
            <a:avLst/>
          </a:prstGeom>
        </p:spPr>
      </p:pic>
      <p:sp>
        <p:nvSpPr>
          <p:cNvPr id="3" name="Plassholder for innhold 2">
            <a:extLst>
              <a:ext uri="{FF2B5EF4-FFF2-40B4-BE49-F238E27FC236}">
                <a16:creationId xmlns:a16="http://schemas.microsoft.com/office/drawing/2014/main" id="{3F07A731-4C60-A56F-AFF3-B7687E5BEFC3}"/>
              </a:ext>
            </a:extLst>
          </p:cNvPr>
          <p:cNvSpPr>
            <a:spLocks noGrp="1"/>
          </p:cNvSpPr>
          <p:nvPr>
            <p:ph sz="quarter" idx="10"/>
          </p:nvPr>
        </p:nvSpPr>
        <p:spPr>
          <a:xfrm>
            <a:off x="2343150" y="466725"/>
            <a:ext cx="7639050" cy="59817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3626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die">
    <p:bg>
      <p:bgRef idx="1001">
        <a:schemeClr val="bg2"/>
      </p:bgRef>
    </p:bg>
    <p:spTree>
      <p:nvGrpSpPr>
        <p:cNvPr id="1" name=""/>
        <p:cNvGrpSpPr/>
        <p:nvPr/>
      </p:nvGrpSpPr>
      <p:grpSpPr>
        <a:xfrm>
          <a:off x="0" y="0"/>
          <a:ext cx="0" cy="0"/>
          <a:chOff x="0" y="0"/>
          <a:chExt cx="0" cy="0"/>
        </a:xfrm>
      </p:grpSpPr>
      <p:sp>
        <p:nvSpPr>
          <p:cNvPr id="9" name="Plassholder for media 8"/>
          <p:cNvSpPr>
            <a:spLocks noGrp="1"/>
          </p:cNvSpPr>
          <p:nvPr>
            <p:ph type="media" sz="quarter" idx="10"/>
          </p:nvPr>
        </p:nvSpPr>
        <p:spPr>
          <a:xfrm>
            <a:off x="0" y="0"/>
            <a:ext cx="12192000" cy="6858000"/>
          </a:xfrm>
        </p:spPr>
        <p:txBody>
          <a:bodyPr/>
          <a:lstStyle/>
          <a:p>
            <a:r>
              <a:rPr lang="en-GB"/>
              <a:t>Click icon to add media</a:t>
            </a:r>
            <a:endParaRPr lang="nb-NO"/>
          </a:p>
        </p:txBody>
      </p:sp>
    </p:spTree>
    <p:extLst>
      <p:ext uri="{BB962C8B-B14F-4D97-AF65-F5344CB8AC3E}">
        <p14:creationId xmlns:p14="http://schemas.microsoft.com/office/powerpoint/2010/main" val="207110046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st slide v2 with SDG icon 17">
    <p:spTree>
      <p:nvGrpSpPr>
        <p:cNvPr id="1" name=""/>
        <p:cNvGrpSpPr/>
        <p:nvPr/>
      </p:nvGrpSpPr>
      <p:grpSpPr>
        <a:xfrm>
          <a:off x="0" y="0"/>
          <a:ext cx="0" cy="0"/>
          <a:chOff x="0" y="0"/>
          <a:chExt cx="0" cy="0"/>
        </a:xfrm>
      </p:grpSpPr>
      <p:sp>
        <p:nvSpPr>
          <p:cNvPr id="15" name="Plassholder for SmartArt 14">
            <a:extLst>
              <a:ext uri="{FF2B5EF4-FFF2-40B4-BE49-F238E27FC236}">
                <a16:creationId xmlns:a16="http://schemas.microsoft.com/office/drawing/2014/main" id="{3607C380-CFB8-77D1-52C8-A4B0D06CF7D4}"/>
              </a:ext>
            </a:extLst>
          </p:cNvPr>
          <p:cNvSpPr>
            <a:spLocks noGrp="1"/>
          </p:cNvSpPr>
          <p:nvPr>
            <p:ph type="dgm" sz="quarter" idx="14"/>
          </p:nvPr>
        </p:nvSpPr>
        <p:spPr>
          <a:xfrm>
            <a:off x="5991947" y="1983085"/>
            <a:ext cx="208105" cy="2519063"/>
          </a:xfrm>
        </p:spPr>
        <p:txBody>
          <a:bodyPr/>
          <a:lstStyle/>
          <a:p>
            <a:r>
              <a:rPr lang="en-GB"/>
              <a:t>Click icon to add SmartArt graphic</a:t>
            </a:r>
          </a:p>
        </p:txBody>
      </p:sp>
      <p:cxnSp>
        <p:nvCxnSpPr>
          <p:cNvPr id="17" name="Rett linje 16">
            <a:extLst>
              <a:ext uri="{FF2B5EF4-FFF2-40B4-BE49-F238E27FC236}">
                <a16:creationId xmlns:a16="http://schemas.microsoft.com/office/drawing/2014/main" id="{5BE2C23C-D439-CA72-AD52-10DD2260D3B7}"/>
              </a:ext>
            </a:extLst>
          </p:cNvPr>
          <p:cNvCxnSpPr>
            <a:cxnSpLocks/>
            <a:stCxn id="15" idx="0"/>
            <a:endCxn id="15" idx="2"/>
          </p:cNvCxnSpPr>
          <p:nvPr userDrawn="1"/>
        </p:nvCxnSpPr>
        <p:spPr>
          <a:xfrm>
            <a:off x="6096000" y="1983085"/>
            <a:ext cx="0" cy="25190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Plassholder for innhold 19">
            <a:extLst>
              <a:ext uri="{FF2B5EF4-FFF2-40B4-BE49-F238E27FC236}">
                <a16:creationId xmlns:a16="http://schemas.microsoft.com/office/drawing/2014/main" id="{E0923437-F574-3B81-D4C7-6669DDC040DE}"/>
              </a:ext>
            </a:extLst>
          </p:cNvPr>
          <p:cNvSpPr>
            <a:spLocks noGrp="1"/>
          </p:cNvSpPr>
          <p:nvPr>
            <p:ph sz="quarter" idx="15"/>
          </p:nvPr>
        </p:nvSpPr>
        <p:spPr>
          <a:xfrm>
            <a:off x="3065463" y="1982788"/>
            <a:ext cx="2708275" cy="25193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Plassholder for innhold 21">
            <a:extLst>
              <a:ext uri="{FF2B5EF4-FFF2-40B4-BE49-F238E27FC236}">
                <a16:creationId xmlns:a16="http://schemas.microsoft.com/office/drawing/2014/main" id="{CA668EA3-3B63-6A7A-D501-59E9320C284E}"/>
              </a:ext>
            </a:extLst>
          </p:cNvPr>
          <p:cNvSpPr>
            <a:spLocks noGrp="1"/>
          </p:cNvSpPr>
          <p:nvPr>
            <p:ph sz="quarter" idx="16"/>
          </p:nvPr>
        </p:nvSpPr>
        <p:spPr>
          <a:xfrm>
            <a:off x="6499949" y="1982788"/>
            <a:ext cx="2384425" cy="25193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3" name="Picture 2" descr="A logo with a globe and a logo in the middle of a laurel wreath&#10;&#10;Description automatically generated">
            <a:extLst>
              <a:ext uri="{FF2B5EF4-FFF2-40B4-BE49-F238E27FC236}">
                <a16:creationId xmlns:a16="http://schemas.microsoft.com/office/drawing/2014/main" id="{5055B45C-2D6A-572E-4272-2AAF08F07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3950" y="1739154"/>
            <a:ext cx="3752186" cy="2906516"/>
          </a:xfrm>
          <a:prstGeom prst="rect">
            <a:avLst/>
          </a:prstGeom>
        </p:spPr>
      </p:pic>
      <p:pic>
        <p:nvPicPr>
          <p:cNvPr id="25" name="Bilde 24">
            <a:extLst>
              <a:ext uri="{FF2B5EF4-FFF2-40B4-BE49-F238E27FC236}">
                <a16:creationId xmlns:a16="http://schemas.microsoft.com/office/drawing/2014/main" id="{CBCACED4-7325-84CB-F9E8-CDF97E751BB7}"/>
              </a:ext>
            </a:extLst>
          </p:cNvPr>
          <p:cNvPicPr>
            <a:picLocks noChangeAspect="1"/>
          </p:cNvPicPr>
          <p:nvPr userDrawn="1"/>
        </p:nvPicPr>
        <p:blipFill>
          <a:blip r:embed="rId3"/>
          <a:stretch>
            <a:fillRect/>
          </a:stretch>
        </p:blipFill>
        <p:spPr>
          <a:xfrm>
            <a:off x="6460556" y="1982788"/>
            <a:ext cx="2519362" cy="2519362"/>
          </a:xfrm>
          <a:prstGeom prst="rect">
            <a:avLst/>
          </a:prstGeom>
        </p:spPr>
      </p:pic>
    </p:spTree>
    <p:extLst>
      <p:ext uri="{BB962C8B-B14F-4D97-AF65-F5344CB8AC3E}">
        <p14:creationId xmlns:p14="http://schemas.microsoft.com/office/powerpoint/2010/main" val="2015271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en-GB"/>
              <a:t>Click to edit Master title style</a:t>
            </a:r>
            <a:endParaRPr lang="nb-NO"/>
          </a:p>
        </p:txBody>
      </p:sp>
      <p:sp>
        <p:nvSpPr>
          <p:cNvPr id="3" name="Plassholder for loddrett tekst 2"/>
          <p:cNvSpPr>
            <a:spLocks noGrp="1"/>
          </p:cNvSpPr>
          <p:nvPr>
            <p:ph type="body" orient="vert" idx="1"/>
          </p:nvPr>
        </p:nvSpPr>
        <p:spPr>
          <a:xfrm>
            <a:off x="838200" y="1825625"/>
            <a:ext cx="10515600" cy="400490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7" name="TekstSylinder 6"/>
          <p:cNvSpPr txBox="1"/>
          <p:nvPr userDrawn="1"/>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005687D-8222-7ACA-5A90-FAE65A19A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1010520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lang="nb-NO" sz="4400" kern="1200" dirty="0" smtClean="0">
                <a:solidFill>
                  <a:srgbClr val="006699"/>
                </a:solidFill>
                <a:latin typeface="+mj-lt"/>
                <a:ea typeface="+mj-ea"/>
                <a:cs typeface="Arial" panose="020B0604020202020204" pitchFamily="34" charset="0"/>
              </a:defRPr>
            </a:lvl1pPr>
          </a:lstStyle>
          <a:p>
            <a:r>
              <a:rPr lang="en-GB"/>
              <a:t>Click to edit Master title style</a:t>
            </a:r>
            <a:endParaRPr lang="nb-NO"/>
          </a:p>
        </p:txBody>
      </p:sp>
      <p:sp>
        <p:nvSpPr>
          <p:cNvPr id="3" name="Plassholder for loddrett tekst 2"/>
          <p:cNvSpPr>
            <a:spLocks noGrp="1"/>
          </p:cNvSpPr>
          <p:nvPr>
            <p:ph type="body" orient="vert" idx="1"/>
          </p:nvPr>
        </p:nvSpPr>
        <p:spPr>
          <a:xfrm>
            <a:off x="1081548" y="365125"/>
            <a:ext cx="7490952"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Plassholder for lysbildenummer 5"/>
          <p:cNvSpPr>
            <a:spLocks noGrp="1"/>
          </p:cNvSpPr>
          <p:nvPr>
            <p:ph type="sldNum" sz="quarter" idx="12"/>
          </p:nvPr>
        </p:nvSpPr>
        <p:spPr>
          <a:xfrm>
            <a:off x="10890066" y="6356350"/>
            <a:ext cx="463733" cy="365125"/>
          </a:xfrm>
        </p:spPr>
        <p:txBody>
          <a:bodyPr/>
          <a:lstStyle/>
          <a:p>
            <a:fld id="{86E8EDA1-A5A8-48DB-959A-CE40A0773CA7}" type="slidenum">
              <a:rPr lang="nb-NO" smtClean="0"/>
              <a:t>‹#›</a:t>
            </a:fld>
            <a:endParaRPr lang="nb-NO"/>
          </a:p>
        </p:txBody>
      </p:sp>
      <p:sp>
        <p:nvSpPr>
          <p:cNvPr id="7" name="TekstSylinder 6"/>
          <p:cNvSpPr txBox="1"/>
          <p:nvPr userDrawn="1"/>
        </p:nvSpPr>
        <p:spPr>
          <a:xfrm rot="5400000">
            <a:off x="-1414742" y="2049424"/>
            <a:ext cx="3676376" cy="307777"/>
          </a:xfrm>
          <a:prstGeom prst="rect">
            <a:avLst/>
          </a:prstGeom>
          <a:noFill/>
        </p:spPr>
        <p:txBody>
          <a:bodyPr wrap="square" rtlCol="0">
            <a:spAutoFit/>
          </a:bodyPr>
          <a:lstStyle/>
          <a:p>
            <a:r>
              <a:rPr lang="nb-NO" sz="1400" baseline="0" err="1">
                <a:solidFill>
                  <a:srgbClr val="006699"/>
                </a:solidFill>
                <a:latin typeface="+mj-lt"/>
                <a:cs typeface="Arial" panose="020B0604020202020204" pitchFamily="34" charset="0"/>
              </a:rPr>
              <a:t>Stronger</a:t>
            </a:r>
            <a:r>
              <a:rPr lang="nb-NO" sz="1400" baseline="0">
                <a:solidFill>
                  <a:srgbClr val="006699"/>
                </a:solidFill>
                <a:latin typeface="+mj-lt"/>
                <a:cs typeface="Arial" panose="020B0604020202020204" pitchFamily="34" charset="0"/>
              </a:rPr>
              <a:t>. </a:t>
            </a:r>
            <a:r>
              <a:rPr lang="nb-NO" sz="1400" baseline="0" err="1">
                <a:solidFill>
                  <a:srgbClr val="006699"/>
                </a:solidFill>
                <a:latin typeface="+mj-lt"/>
                <a:cs typeface="Arial" panose="020B0604020202020204" pitchFamily="34" charset="0"/>
              </a:rPr>
              <a:t>Together</a:t>
            </a:r>
            <a:r>
              <a:rPr lang="nb-NO" sz="1400" baseline="0">
                <a:solidFill>
                  <a:srgbClr val="006699"/>
                </a:solidFill>
                <a:latin typeface="+mj-lt"/>
                <a:cs typeface="Arial" panose="020B0604020202020204" pitchFamily="34" charset="0"/>
              </a:rPr>
              <a:t>.  </a:t>
            </a:r>
            <a:endParaRPr lang="nb-NO" sz="1400">
              <a:solidFill>
                <a:srgbClr val="006699"/>
              </a:solidFill>
              <a:latin typeface="+mj-lt"/>
              <a:cs typeface="Arial" panose="020B0604020202020204" pitchFamily="34" charset="0"/>
            </a:endParaRP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A07ADA9F-D1AD-EE5D-E300-98BEB5565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5182" y="5151722"/>
            <a:ext cx="1135083" cy="879257"/>
          </a:xfrm>
          <a:prstGeom prst="rect">
            <a:avLst/>
          </a:prstGeom>
        </p:spPr>
      </p:pic>
    </p:spTree>
    <p:extLst>
      <p:ext uri="{BB962C8B-B14F-4D97-AF65-F5344CB8AC3E}">
        <p14:creationId xmlns:p14="http://schemas.microsoft.com/office/powerpoint/2010/main" val="178620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53826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 subtitel en object">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BFB63AD5-486A-47CB-BF07-7CEA3972F113}"/>
              </a:ext>
            </a:extLst>
          </p:cNvPr>
          <p:cNvSpPr/>
          <p:nvPr userDrawn="1"/>
        </p:nvSpPr>
        <p:spPr>
          <a:xfrm>
            <a:off x="1" y="-1"/>
            <a:ext cx="12191999" cy="57960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4" name="Afbeelding 13">
            <a:extLst>
              <a:ext uri="{FF2B5EF4-FFF2-40B4-BE49-F238E27FC236}">
                <a16:creationId xmlns:a16="http://schemas.microsoft.com/office/drawing/2014/main" id="{CD55A16C-2F92-4460-98EB-141DA9E9A871}"/>
              </a:ext>
            </a:extLst>
          </p:cNvPr>
          <p:cNvPicPr>
            <a:picLocks/>
          </p:cNvPicPr>
          <p:nvPr userDrawn="1"/>
        </p:nvPicPr>
        <p:blipFill rotWithShape="1">
          <a:blip r:embed="rId2" cstate="print">
            <a:alphaModFix amt="5000"/>
            <a:extLst>
              <a:ext uri="{28A0092B-C50C-407E-A947-70E740481C1C}">
                <a14:useLocalDpi xmlns:a14="http://schemas.microsoft.com/office/drawing/2010/main" val="0"/>
              </a:ext>
            </a:extLst>
          </a:blip>
          <a:srcRect l="38472" b="12336"/>
          <a:stretch/>
        </p:blipFill>
        <p:spPr>
          <a:xfrm>
            <a:off x="5" y="286801"/>
            <a:ext cx="3854596" cy="5509199"/>
          </a:xfrm>
          <a:prstGeom prst="rect">
            <a:avLst/>
          </a:prstGeom>
        </p:spPr>
      </p:pic>
      <p:sp>
        <p:nvSpPr>
          <p:cNvPr id="3" name="Content Placeholder 2"/>
          <p:cNvSpPr>
            <a:spLocks noGrp="1"/>
          </p:cNvSpPr>
          <p:nvPr>
            <p:ph idx="1" hasCustomPrompt="1"/>
          </p:nvPr>
        </p:nvSpPr>
        <p:spPr>
          <a:xfrm>
            <a:off x="2256000" y="1800000"/>
            <a:ext cx="9120000" cy="3600000"/>
          </a:xfrm>
        </p:spPr>
        <p:txBody>
          <a:bodyPr/>
          <a:lstStyle>
            <a:lvl1pPr>
              <a:defRPr sz="2200"/>
            </a:lvl1pPr>
            <a:lvl2pPr>
              <a:defRPr sz="2200"/>
            </a:lvl2pPr>
            <a:lvl3pPr>
              <a:defRPr sz="1800"/>
            </a:lvl3pPr>
            <a:lvl4pPr>
              <a:defRPr sz="1400"/>
            </a:lvl4pPr>
            <a:lvl5pPr>
              <a:defRPr sz="1400"/>
            </a:lvl5pPr>
          </a:lstStyle>
          <a:p>
            <a:pPr lvl="0"/>
            <a:r>
              <a:rPr lang="nl-NL"/>
              <a:t>Inhoud</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DA62BBE7-2125-481C-942C-F011CD4CB051}"/>
              </a:ext>
            </a:extLst>
          </p:cNvPr>
          <p:cNvSpPr>
            <a:spLocks noGrp="1"/>
          </p:cNvSpPr>
          <p:nvPr>
            <p:ph type="title" hasCustomPrompt="1"/>
          </p:nvPr>
        </p:nvSpPr>
        <p:spPr>
          <a:xfrm>
            <a:off x="2256000" y="1080000"/>
            <a:ext cx="9120000" cy="540000"/>
          </a:xfrm>
        </p:spPr>
        <p:txBody>
          <a:bodyPr anchor="t"/>
          <a:lstStyle>
            <a:lvl1pPr>
              <a:lnSpc>
                <a:spcPct val="80000"/>
              </a:lnSpc>
              <a:defRPr sz="2400" cap="none" baseline="0"/>
            </a:lvl1pPr>
          </a:lstStyle>
          <a:p>
            <a:r>
              <a:rPr lang="nl-NL"/>
              <a:t>Hier komt een titel</a:t>
            </a:r>
            <a:endParaRPr lang="nl-BE"/>
          </a:p>
        </p:txBody>
      </p:sp>
      <p:sp>
        <p:nvSpPr>
          <p:cNvPr id="9" name="Text Placeholder 4">
            <a:extLst>
              <a:ext uri="{FF2B5EF4-FFF2-40B4-BE49-F238E27FC236}">
                <a16:creationId xmlns:a16="http://schemas.microsoft.com/office/drawing/2014/main" id="{67461E0F-AF71-45A4-83CF-AD97F369C942}"/>
              </a:ext>
            </a:extLst>
          </p:cNvPr>
          <p:cNvSpPr>
            <a:spLocks noGrp="1"/>
          </p:cNvSpPr>
          <p:nvPr>
            <p:ph type="body" sz="quarter" idx="3" hasCustomPrompt="1"/>
          </p:nvPr>
        </p:nvSpPr>
        <p:spPr>
          <a:xfrm>
            <a:off x="2256001" y="-1"/>
            <a:ext cx="9122865" cy="1062002"/>
          </a:xfrm>
        </p:spPr>
        <p:txBody>
          <a:bodyPr anchor="b"/>
          <a:lstStyle>
            <a:lvl1pPr marL="0" indent="0">
              <a:buNone/>
              <a:defRPr sz="13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Subtitel</a:t>
            </a:r>
          </a:p>
        </p:txBody>
      </p:sp>
      <p:sp>
        <p:nvSpPr>
          <p:cNvPr id="11" name="Tijdelijke aanduiding voor datum 10">
            <a:extLst>
              <a:ext uri="{FF2B5EF4-FFF2-40B4-BE49-F238E27FC236}">
                <a16:creationId xmlns:a16="http://schemas.microsoft.com/office/drawing/2014/main" id="{8B471DE1-EEF1-4BB8-94ED-F0081D81D3C6}"/>
              </a:ext>
            </a:extLst>
          </p:cNvPr>
          <p:cNvSpPr>
            <a:spLocks noGrp="1"/>
          </p:cNvSpPr>
          <p:nvPr>
            <p:ph type="dt" sz="half" idx="10"/>
          </p:nvPr>
        </p:nvSpPr>
        <p:spPr/>
        <p:txBody>
          <a:bodyPr/>
          <a:lstStyle>
            <a:lvl1pPr>
              <a:defRPr>
                <a:solidFill>
                  <a:schemeClr val="tx1"/>
                </a:solidFill>
              </a:defRPr>
            </a:lvl1pPr>
          </a:lstStyle>
          <a:p>
            <a:r>
              <a:rPr lang="en-BE"/>
              <a:t>08/05/2023</a:t>
            </a:r>
            <a:endParaRPr lang="nl-BE"/>
          </a:p>
        </p:txBody>
      </p:sp>
      <p:sp>
        <p:nvSpPr>
          <p:cNvPr id="12" name="Tijdelijke aanduiding voor voettekst 11">
            <a:extLst>
              <a:ext uri="{FF2B5EF4-FFF2-40B4-BE49-F238E27FC236}">
                <a16:creationId xmlns:a16="http://schemas.microsoft.com/office/drawing/2014/main" id="{3AA0B78E-5E16-4A0B-AEE8-CC7BDB0D4672}"/>
              </a:ext>
            </a:extLst>
          </p:cNvPr>
          <p:cNvSpPr>
            <a:spLocks noGrp="1"/>
          </p:cNvSpPr>
          <p:nvPr>
            <p:ph type="ftr" sz="quarter" idx="11"/>
          </p:nvPr>
        </p:nvSpPr>
        <p:spPr/>
        <p:txBody>
          <a:bodyPr/>
          <a:lstStyle>
            <a:lvl1pPr>
              <a:defRPr>
                <a:solidFill>
                  <a:schemeClr val="tx1"/>
                </a:solidFill>
              </a:defRPr>
            </a:lvl1pPr>
          </a:lstStyle>
          <a:p>
            <a:r>
              <a:rPr lang="en-BE"/>
              <a:t>Lecture UGent</a:t>
            </a:r>
            <a:r>
              <a:rPr lang="nl-BE"/>
              <a:t> | </a:t>
            </a:r>
            <a:r>
              <a:rPr lang="en-BE"/>
              <a:t>Geodesy</a:t>
            </a:r>
            <a:endParaRPr lang="nl-BE"/>
          </a:p>
        </p:txBody>
      </p:sp>
      <p:sp>
        <p:nvSpPr>
          <p:cNvPr id="13" name="Tijdelijke aanduiding voor dianummer 12">
            <a:extLst>
              <a:ext uri="{FF2B5EF4-FFF2-40B4-BE49-F238E27FC236}">
                <a16:creationId xmlns:a16="http://schemas.microsoft.com/office/drawing/2014/main" id="{DB971469-A29F-46B6-B43C-D1DE302D2279}"/>
              </a:ext>
            </a:extLst>
          </p:cNvPr>
          <p:cNvSpPr>
            <a:spLocks noGrp="1"/>
          </p:cNvSpPr>
          <p:nvPr>
            <p:ph type="sldNum" sz="quarter" idx="12"/>
          </p:nvPr>
        </p:nvSpPr>
        <p:spPr/>
        <p:txBody>
          <a:bodyPr/>
          <a:lstStyle>
            <a:lvl1pPr>
              <a:defRPr>
                <a:solidFill>
                  <a:schemeClr val="tx1"/>
                </a:solidFill>
              </a:defRPr>
            </a:lvl1pPr>
          </a:lstStyle>
          <a:p>
            <a:fld id="{8D9758CB-B433-4459-A5DD-CFBBDB8AC87C}" type="slidenum">
              <a:rPr lang="nl-BE" smtClean="0"/>
              <a:pPr/>
              <a:t>‹#›</a:t>
            </a:fld>
            <a:endParaRPr lang="nl-BE"/>
          </a:p>
        </p:txBody>
      </p:sp>
    </p:spTree>
    <p:extLst>
      <p:ext uri="{BB962C8B-B14F-4D97-AF65-F5344CB8AC3E}">
        <p14:creationId xmlns:p14="http://schemas.microsoft.com/office/powerpoint/2010/main" val="120382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BF370E-453A-8741-2CA4-C707DF87914C}"/>
              </a:ext>
            </a:extLst>
          </p:cNvPr>
          <p:cNvSpPr>
            <a:spLocks noGrp="1"/>
          </p:cNvSpPr>
          <p:nvPr>
            <p:ph type="body" sz="quarter" idx="10" hasCustomPrompt="1"/>
          </p:nvPr>
        </p:nvSpPr>
        <p:spPr>
          <a:xfrm>
            <a:off x="328083" y="1457747"/>
            <a:ext cx="11535835" cy="1226122"/>
          </a:xfrm>
          <a:prstGeom prst="rect">
            <a:avLst/>
          </a:prstGeom>
        </p:spPr>
        <p:txBody>
          <a:bodyPr/>
          <a:lstStyle>
            <a:lvl1pPr marL="0" indent="0" algn="l">
              <a:buNone/>
              <a:defRPr b="1" baseline="0">
                <a:solidFill>
                  <a:srgbClr val="00714B"/>
                </a:solidFill>
                <a:latin typeface="+mn-lt"/>
              </a:defRPr>
            </a:lvl1pPr>
            <a:lvl2pPr marL="457200" indent="0" algn="l">
              <a:buNone/>
              <a:defRPr sz="2400"/>
            </a:lvl2pPr>
            <a:lvl3pPr marL="914400" indent="0" algn="l">
              <a:buNone/>
              <a:defRPr sz="2400"/>
            </a:lvl3pPr>
            <a:lvl4pPr marL="1371600" indent="0" algn="l">
              <a:buNone/>
              <a:defRPr sz="2400"/>
            </a:lvl4pPr>
            <a:lvl5pPr marL="1828800" indent="0">
              <a:buNone/>
              <a:defRPr sz="2400"/>
            </a:lvl5pPr>
          </a:lstStyle>
          <a:p>
            <a:pPr lvl="0"/>
            <a:r>
              <a:rPr lang="en-US"/>
              <a:t>Title of the Presentation</a:t>
            </a:r>
          </a:p>
        </p:txBody>
      </p:sp>
      <p:sp>
        <p:nvSpPr>
          <p:cNvPr id="6" name="Text Placeholder 5">
            <a:extLst>
              <a:ext uri="{FF2B5EF4-FFF2-40B4-BE49-F238E27FC236}">
                <a16:creationId xmlns:a16="http://schemas.microsoft.com/office/drawing/2014/main" id="{8B98AA64-11D3-9D60-8FD9-916AF9F7CCC4}"/>
              </a:ext>
            </a:extLst>
          </p:cNvPr>
          <p:cNvSpPr>
            <a:spLocks noGrp="1"/>
          </p:cNvSpPr>
          <p:nvPr>
            <p:ph type="body" sz="quarter" idx="11" hasCustomPrompt="1"/>
          </p:nvPr>
        </p:nvSpPr>
        <p:spPr>
          <a:xfrm>
            <a:off x="328083" y="2782538"/>
            <a:ext cx="11506200" cy="3273878"/>
          </a:xfrm>
          <a:prstGeom prst="rect">
            <a:avLst/>
          </a:prstGeom>
        </p:spPr>
        <p:txBody>
          <a:bodyPr/>
          <a:lstStyle>
            <a:lvl1pPr marL="0" indent="0">
              <a:buNone/>
              <a:defRPr sz="2400"/>
            </a:lvl1pPr>
            <a:lvl2pPr marL="457200" indent="0">
              <a:buNone/>
              <a:defRPr sz="2000"/>
            </a:lvl2pPr>
            <a:lvl3pPr marL="914400" indent="0">
              <a:buNone/>
              <a:defRPr sz="2000"/>
            </a:lvl3pPr>
            <a:lvl4pPr marL="1371600" indent="0">
              <a:buNone/>
              <a:defRPr/>
            </a:lvl4pPr>
            <a:lvl5pPr marL="1828800" indent="0">
              <a:buNone/>
              <a:defRPr/>
            </a:lvl5pPr>
          </a:lstStyle>
          <a:p>
            <a:pPr lvl="0"/>
            <a:r>
              <a:rPr lang="en-US"/>
              <a:t>Authors and other information</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6456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11B230-4A66-7680-2FF8-0AB6837B203E}"/>
              </a:ext>
            </a:extLst>
          </p:cNvPr>
          <p:cNvSpPr>
            <a:spLocks noGrp="1"/>
          </p:cNvSpPr>
          <p:nvPr>
            <p:ph type="title"/>
          </p:nvPr>
        </p:nvSpPr>
        <p:spPr>
          <a:xfrm>
            <a:off x="223025" y="129632"/>
            <a:ext cx="11580700" cy="1137423"/>
          </a:xfrm>
          <a:prstGeom prst="rect">
            <a:avLst/>
          </a:prstGeom>
        </p:spPr>
        <p:txBody>
          <a:bodyPr/>
          <a:lstStyle>
            <a:lvl1pPr>
              <a:defRPr sz="2800" b="1" baseline="0">
                <a:solidFill>
                  <a:srgbClr val="00714B"/>
                </a:solidFill>
              </a:defRPr>
            </a:lvl1pPr>
          </a:lstStyle>
          <a:p>
            <a:r>
              <a:rPr lang="en-US"/>
              <a:t>Click to edit Master title style</a:t>
            </a:r>
            <a:endParaRPr lang="fi-FI"/>
          </a:p>
        </p:txBody>
      </p:sp>
      <p:sp>
        <p:nvSpPr>
          <p:cNvPr id="4" name="Content Placeholder 3">
            <a:extLst>
              <a:ext uri="{FF2B5EF4-FFF2-40B4-BE49-F238E27FC236}">
                <a16:creationId xmlns:a16="http://schemas.microsoft.com/office/drawing/2014/main" id="{89B31A7A-A8B9-2B45-1F1A-F298544DE854}"/>
              </a:ext>
            </a:extLst>
          </p:cNvPr>
          <p:cNvSpPr>
            <a:spLocks noGrp="1"/>
          </p:cNvSpPr>
          <p:nvPr>
            <p:ph sz="quarter" idx="10"/>
          </p:nvPr>
        </p:nvSpPr>
        <p:spPr>
          <a:xfrm>
            <a:off x="223024" y="1397479"/>
            <a:ext cx="11640893" cy="46351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0363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CB425F-2E21-07E2-EAAA-B1C74FF89C09}"/>
              </a:ext>
            </a:extLst>
          </p:cNvPr>
          <p:cNvSpPr>
            <a:spLocks noGrp="1"/>
          </p:cNvSpPr>
          <p:nvPr>
            <p:ph type="title"/>
          </p:nvPr>
        </p:nvSpPr>
        <p:spPr>
          <a:xfrm>
            <a:off x="223025" y="1435474"/>
            <a:ext cx="11580700" cy="930470"/>
          </a:xfrm>
          <a:prstGeom prst="rect">
            <a:avLst/>
          </a:prstGeom>
        </p:spPr>
        <p:txBody>
          <a:bodyPr/>
          <a:lstStyle>
            <a:lvl1pPr>
              <a:defRPr sz="2800" b="1" baseline="0">
                <a:solidFill>
                  <a:srgbClr val="00714B"/>
                </a:solidFill>
              </a:defRPr>
            </a:lvl1pPr>
          </a:lstStyle>
          <a:p>
            <a:r>
              <a:rPr lang="en-US"/>
              <a:t>Click to edit Master title style</a:t>
            </a:r>
            <a:endParaRPr lang="fi-FI"/>
          </a:p>
        </p:txBody>
      </p:sp>
      <p:sp>
        <p:nvSpPr>
          <p:cNvPr id="5" name="Text Placeholder 4">
            <a:extLst>
              <a:ext uri="{FF2B5EF4-FFF2-40B4-BE49-F238E27FC236}">
                <a16:creationId xmlns:a16="http://schemas.microsoft.com/office/drawing/2014/main" id="{27590150-CA7E-F902-492B-A03342D40F0E}"/>
              </a:ext>
            </a:extLst>
          </p:cNvPr>
          <p:cNvSpPr>
            <a:spLocks noGrp="1"/>
          </p:cNvSpPr>
          <p:nvPr>
            <p:ph type="body" sz="quarter" idx="11"/>
          </p:nvPr>
        </p:nvSpPr>
        <p:spPr>
          <a:xfrm>
            <a:off x="223024" y="2434441"/>
            <a:ext cx="11580700" cy="3598223"/>
          </a:xfrm>
          <a:prstGeom prst="rect">
            <a:avLst/>
          </a:prstGeom>
        </p:spPr>
        <p:txBody>
          <a:bodyPr numCol="1"/>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882603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 internal with CCB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361722-E8B2-D240-A179-892F1C1267E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Title Placeholder 1">
            <a:extLst>
              <a:ext uri="{FF2B5EF4-FFF2-40B4-BE49-F238E27FC236}">
                <a16:creationId xmlns:a16="http://schemas.microsoft.com/office/drawing/2014/main" id="{68ED8CA8-0960-584C-9A49-3127B5F7A875}"/>
              </a:ext>
            </a:extLst>
          </p:cNvPr>
          <p:cNvSpPr>
            <a:spLocks noGrp="1"/>
          </p:cNvSpPr>
          <p:nvPr>
            <p:ph type="title"/>
          </p:nvPr>
        </p:nvSpPr>
        <p:spPr>
          <a:xfrm>
            <a:off x="360000" y="360000"/>
            <a:ext cx="11497703" cy="332399"/>
          </a:xfrm>
          <a:prstGeom prst="rect">
            <a:avLst/>
          </a:prstGeom>
        </p:spPr>
        <p:txBody>
          <a:bodyPr vert="horz" wrap="square" lIns="0" tIns="0" rIns="0" bIns="0" rtlCol="0" anchor="ctr">
            <a:spAutoFit/>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14DF2D86-A19A-0B4F-8061-75503754B9E5}"/>
              </a:ext>
            </a:extLst>
          </p:cNvPr>
          <p:cNvSpPr>
            <a:spLocks noGrp="1"/>
          </p:cNvSpPr>
          <p:nvPr>
            <p:ph idx="1"/>
          </p:nvPr>
        </p:nvSpPr>
        <p:spPr>
          <a:xfrm>
            <a:off x="360000" y="864000"/>
            <a:ext cx="11497703" cy="5174881"/>
          </a:xfrm>
          <a:prstGeom prst="rect">
            <a:avLst/>
          </a:prstGeom>
        </p:spPr>
        <p:txBody>
          <a:bodyPr vert="horz" lIns="0" tIns="0" rIns="0" bIns="0" rtlCol="0">
            <a:norm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8971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Internal Slides_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361722-E8B2-D240-A179-892F1C1267EB}"/>
              </a:ext>
            </a:extLst>
          </p:cNvPr>
          <p:cNvSpPr>
            <a:spLocks noGrp="1"/>
          </p:cNvSpPr>
          <p:nvPr>
            <p:ph type="ftr" sz="quarter" idx="11"/>
          </p:nvPr>
        </p:nvSpPr>
        <p:spPr>
          <a:xfrm>
            <a:off x="4661498" y="6624139"/>
            <a:ext cx="3600000" cy="107722"/>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a:p>
        </p:txBody>
      </p:sp>
      <p:sp>
        <p:nvSpPr>
          <p:cNvPr id="9" name="Title Placeholder 1">
            <a:extLst>
              <a:ext uri="{FF2B5EF4-FFF2-40B4-BE49-F238E27FC236}">
                <a16:creationId xmlns:a16="http://schemas.microsoft.com/office/drawing/2014/main" id="{2C768EBD-6F17-7740-A57D-848D291CA806}"/>
              </a:ext>
            </a:extLst>
          </p:cNvPr>
          <p:cNvSpPr>
            <a:spLocks noGrp="1"/>
          </p:cNvSpPr>
          <p:nvPr>
            <p:ph type="title"/>
          </p:nvPr>
        </p:nvSpPr>
        <p:spPr>
          <a:xfrm>
            <a:off x="359999" y="360000"/>
            <a:ext cx="11470555" cy="332399"/>
          </a:xfrm>
          <a:prstGeom prst="rect">
            <a:avLst/>
          </a:prstGeom>
        </p:spPr>
        <p:txBody>
          <a:bodyPr vert="horz" wrap="square" lIns="0" tIns="0" rIns="0" bIns="0" rtlCol="0" anchor="ctr">
            <a:spAutoFit/>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2">
            <a:extLst>
              <a:ext uri="{FF2B5EF4-FFF2-40B4-BE49-F238E27FC236}">
                <a16:creationId xmlns:a16="http://schemas.microsoft.com/office/drawing/2014/main" id="{BA84F59B-94B3-BA43-B753-23D653B03FAF}"/>
              </a:ext>
            </a:extLst>
          </p:cNvPr>
          <p:cNvSpPr>
            <a:spLocks noGrp="1"/>
          </p:cNvSpPr>
          <p:nvPr>
            <p:ph idx="1"/>
          </p:nvPr>
        </p:nvSpPr>
        <p:spPr>
          <a:xfrm>
            <a:off x="360000" y="864000"/>
            <a:ext cx="11470556" cy="5174881"/>
          </a:xfrm>
          <a:prstGeom prst="rect">
            <a:avLst/>
          </a:prstGeom>
        </p:spPr>
        <p:txBody>
          <a:bodyPr vert="horz" lIns="0" tIns="0" rIns="0" bIns="0" rtlCol="0">
            <a:norm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549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4040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8458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992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0763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822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2/26/2025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984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2/26/2025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4104213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F7B242E-5DBE-4933-A32D-880EB7F6714D}" type="datetimeFigureOut">
              <a:rPr lang="nb-NO" smtClean="0"/>
              <a:pPr/>
              <a:t>26.02.2025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6E8EDA1-A5A8-48DB-959A-CE40A0773CA7}" type="slidenum">
              <a:rPr lang="nb-NO" smtClean="0"/>
              <a:pPr/>
              <a:t>‹#›</a:t>
            </a:fld>
            <a:endParaRPr lang="nb-NO"/>
          </a:p>
        </p:txBody>
      </p:sp>
    </p:spTree>
    <p:extLst>
      <p:ext uri="{BB962C8B-B14F-4D97-AF65-F5344CB8AC3E}">
        <p14:creationId xmlns:p14="http://schemas.microsoft.com/office/powerpoint/2010/main" val="40324660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4" r:id="rId19"/>
    <p:sldLayoutId id="2147483735" r:id="rId20"/>
    <p:sldLayoutId id="2147483736" r:id="rId21"/>
    <p:sldLayoutId id="2147483737" r:id="rId22"/>
    <p:sldLayoutId id="2147483739" r:id="rId23"/>
    <p:sldLayoutId id="2147483740" r:id="rId24"/>
  </p:sldLayoutIdLst>
  <p:txStyles>
    <p:title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nitednations.sharepoint.com/sites/UN-GGCE/Shared%20Documents/Capacity%20Development%20Workshops/Material/1_2_1%20-%20The%20importance%20of%20GRS.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4DD5-D8F4-82F6-A26D-4D2E309FD50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991A4C7-6B1D-4A18-3BC4-AD16395D27BE}"/>
              </a:ext>
            </a:extLst>
          </p:cNvPr>
          <p:cNvSpPr/>
          <p:nvPr/>
        </p:nvSpPr>
        <p:spPr>
          <a:xfrm>
            <a:off x="4200525" y="957263"/>
            <a:ext cx="7991475" cy="4500562"/>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02EEBF6-A0DC-E507-C77F-55F49A3089A1}"/>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4965981B-B8DC-7BA2-9E59-AA35730BB3B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27393"/>
            <a:ext cx="5420068" cy="4826630"/>
          </a:xfrm>
          <a:prstGeom prst="rect">
            <a:avLst/>
          </a:prstGeom>
        </p:spPr>
      </p:pic>
      <p:sp>
        <p:nvSpPr>
          <p:cNvPr id="5" name="TextBox 4">
            <a:extLst>
              <a:ext uri="{FF2B5EF4-FFF2-40B4-BE49-F238E27FC236}">
                <a16:creationId xmlns:a16="http://schemas.microsoft.com/office/drawing/2014/main" id="{C08395F9-BA53-D7F5-BFAB-15CC5D7F95B9}"/>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C1CBE7BC-87EE-1C49-379D-25EA78F15018}"/>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5A217AC1-6534-1420-8333-44912E7DAAD3}"/>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5FAC681A-BC90-52AA-8AEF-F25A955EAC29}"/>
              </a:ext>
            </a:extLst>
          </p:cNvPr>
          <p:cNvSpPr txBox="1"/>
          <p:nvPr/>
        </p:nvSpPr>
        <p:spPr>
          <a:xfrm>
            <a:off x="6497515" y="2820389"/>
            <a:ext cx="589582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Aligning national geodetic datums to ITRF</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2" name="TextBox 1">
            <a:extLst>
              <a:ext uri="{FF2B5EF4-FFF2-40B4-BE49-F238E27FC236}">
                <a16:creationId xmlns:a16="http://schemas.microsoft.com/office/drawing/2014/main" id="{04FCE73F-AC6F-31AB-C136-A6E41FCCCD36}"/>
              </a:ext>
            </a:extLst>
          </p:cNvPr>
          <p:cNvSpPr txBox="1"/>
          <p:nvPr/>
        </p:nvSpPr>
        <p:spPr>
          <a:xfrm>
            <a:off x="301684" y="6053577"/>
            <a:ext cx="11444267" cy="584775"/>
          </a:xfrm>
          <a:prstGeom prst="rect">
            <a:avLst/>
          </a:prstGeom>
          <a:noFill/>
        </p:spPr>
        <p:txBody>
          <a:bodyPr wrap="square">
            <a:spAutoFit/>
          </a:bodyPr>
          <a:lstStyle/>
          <a:p>
            <a:pPr>
              <a:spcBef>
                <a:spcPct val="0"/>
              </a:spcBef>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Zuheir</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Altamimi</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(FRA); Detlef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Angerman</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(TUM); Johannes Bouman (GER); Jan Dostal </a:t>
            </a:r>
            <a:r>
              <a:rPr kumimoji="0" lang="en-US"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(UN-GGCE);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Andrick</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Lal (SPC); Anna Riddell </a:t>
            </a:r>
            <a:r>
              <a:rPr kumimoji="0" lang="en-US"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(AUS); </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Jeffrey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Verbeurgt</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(BEL). </a:t>
            </a:r>
          </a:p>
        </p:txBody>
      </p:sp>
      <p:sp>
        <p:nvSpPr>
          <p:cNvPr id="12" name="TextBox 11">
            <a:extLst>
              <a:ext uri="{FF2B5EF4-FFF2-40B4-BE49-F238E27FC236}">
                <a16:creationId xmlns:a16="http://schemas.microsoft.com/office/drawing/2014/main" id="{0B0E467C-E1F9-11B7-8B18-AB58DED3F59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Day 1, Session 2 </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hlinkClick r:id="rId4">
                  <a:extLst>
                    <a:ext uri="{A12FA001-AC4F-418D-AE19-62706E023703}">
                      <ahyp:hlinkClr xmlns:ahyp="http://schemas.microsoft.com/office/drawing/2018/hyperlinkcolor" val="tx"/>
                    </a:ext>
                  </a:extLst>
                </a:hlinkClick>
              </a:rPr>
              <a:t>[1_2_3]</a:t>
            </a:r>
            <a:endParaRPr kumimoji="0" lang="en-GB" sz="240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459A8FB0-5183-EF9A-6EA3-53D0F3C0F496}"/>
              </a:ext>
            </a:extLst>
          </p:cNvPr>
          <p:cNvSpPr txBox="1"/>
          <p:nvPr/>
        </p:nvSpPr>
        <p:spPr>
          <a:xfrm>
            <a:off x="4786516" y="5146992"/>
            <a:ext cx="7076660" cy="307777"/>
          </a:xfrm>
          <a:prstGeom prst="rect">
            <a:avLst/>
          </a:prstGeom>
          <a:noFill/>
        </p:spPr>
        <p:txBody>
          <a:bodyPr wrap="square">
            <a:spAutoFit/>
          </a:bodyPr>
          <a:lstStyle/>
          <a:p>
            <a:r>
              <a:rPr kumimoji="0" lang="en-GB"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HOW</a:t>
            </a:r>
            <a:endParaRPr lang="en-DE" dirty="0"/>
          </a:p>
        </p:txBody>
      </p:sp>
      <p:sp>
        <p:nvSpPr>
          <p:cNvPr id="14" name="TextBox 13">
            <a:extLst>
              <a:ext uri="{FF2B5EF4-FFF2-40B4-BE49-F238E27FC236}">
                <a16:creationId xmlns:a16="http://schemas.microsoft.com/office/drawing/2014/main" id="{A098D351-7E04-461E-D90A-834E5FD28E4A}"/>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90150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19670" y="48214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AU" sz="2400"/>
          </a:p>
        </p:txBody>
      </p:sp>
      <p:pic>
        <p:nvPicPr>
          <p:cNvPr id="6" name="Picture 5" descr="Diagram of GNSS satellites orbiting Earth and height of GNSS site above the centre of the Earth" title="Figure 4"/>
          <p:cNvPicPr/>
          <p:nvPr/>
        </p:nvPicPr>
        <p:blipFill>
          <a:blip r:embed="rId2"/>
          <a:stretch>
            <a:fillRect/>
          </a:stretch>
        </p:blipFill>
        <p:spPr>
          <a:xfrm>
            <a:off x="855294" y="877468"/>
            <a:ext cx="5579533" cy="5245100"/>
          </a:xfrm>
          <a:prstGeom prst="rect">
            <a:avLst/>
          </a:prstGeom>
        </p:spPr>
      </p:pic>
      <p:sp>
        <p:nvSpPr>
          <p:cNvPr id="7" name="Rectangle 3"/>
          <p:cNvSpPr>
            <a:spLocks noChangeArrowheads="1"/>
          </p:cNvSpPr>
          <p:nvPr/>
        </p:nvSpPr>
        <p:spPr bwMode="auto">
          <a:xfrm>
            <a:off x="1502804" y="6119009"/>
            <a:ext cx="5088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AU" altLang="en-US" sz="1200" i="1" dirty="0">
                <a:latin typeface="Arial" panose="020B0604020202020204" pitchFamily="34" charset="0"/>
                <a:ea typeface="Times New Roman" panose="02020603050405020304" pitchFamily="18" charset="0"/>
                <a:cs typeface="Arial" panose="020B0604020202020204" pitchFamily="34" charset="0"/>
              </a:rPr>
              <a:t>GNSS heights can be measured with respect to the centre of the Earth.</a:t>
            </a:r>
            <a:endParaRPr lang="en-AU" altLang="en-US" sz="2400" dirty="0">
              <a:latin typeface="Arial" panose="020B0604020202020204" pitchFamily="34" charset="0"/>
            </a:endParaRPr>
          </a:p>
        </p:txBody>
      </p:sp>
      <p:sp>
        <p:nvSpPr>
          <p:cNvPr id="8" name="Rectangle 7"/>
          <p:cNvSpPr/>
          <p:nvPr/>
        </p:nvSpPr>
        <p:spPr>
          <a:xfrm>
            <a:off x="6672064" y="1220755"/>
            <a:ext cx="4320480" cy="3753976"/>
          </a:xfrm>
          <a:prstGeom prst="rect">
            <a:avLst/>
          </a:prstGeom>
        </p:spPr>
        <p:txBody>
          <a:bodyPr wrap="square">
            <a:spAutoFit/>
          </a:bodyPr>
          <a:lstStyle/>
          <a:p>
            <a:pPr marL="342900" indent="-342900">
              <a:lnSpc>
                <a:spcPts val="1867"/>
              </a:lnSpc>
              <a:buFont typeface="Arial" panose="020B0604020202020204" pitchFamily="34" charset="0"/>
              <a:buChar char="•"/>
            </a:pPr>
            <a:r>
              <a:rPr lang="en-AU" sz="2000" dirty="0">
                <a:solidFill>
                  <a:srgbClr val="4D4D4F"/>
                </a:solidFill>
                <a:ea typeface="Times" panose="02020603050405020304" pitchFamily="18" charset="0"/>
              </a:rPr>
              <a:t>To distinguish between relative and absolute sea level variation from tide gauge data, it is necessary to know the movement of the tide gauge in an absolute frame of reference. </a:t>
            </a:r>
          </a:p>
          <a:p>
            <a:pPr marL="342900" indent="-342900">
              <a:lnSpc>
                <a:spcPts val="1867"/>
              </a:lnSpc>
              <a:buFont typeface="Arial" panose="020B0604020202020204" pitchFamily="34" charset="0"/>
              <a:buChar char="•"/>
            </a:pPr>
            <a:endParaRPr lang="en-AU" sz="2000" dirty="0">
              <a:solidFill>
                <a:srgbClr val="4D4D4F"/>
              </a:solidFill>
              <a:ea typeface="Times" panose="02020603050405020304" pitchFamily="18" charset="0"/>
            </a:endParaRPr>
          </a:p>
          <a:p>
            <a:pPr marL="342900" indent="-342900">
              <a:lnSpc>
                <a:spcPts val="1867"/>
              </a:lnSpc>
              <a:buFont typeface="Arial" panose="020B0604020202020204" pitchFamily="34" charset="0"/>
              <a:buChar char="•"/>
            </a:pPr>
            <a:r>
              <a:rPr lang="en-AU" sz="2000" dirty="0">
                <a:solidFill>
                  <a:srgbClr val="4D4D4F"/>
                </a:solidFill>
                <a:ea typeface="Times" panose="02020603050405020304" pitchFamily="18" charset="0"/>
              </a:rPr>
              <a:t>The absolute frame of reference we use is the centre of the Earth. </a:t>
            </a:r>
          </a:p>
          <a:p>
            <a:pPr marL="342900" indent="-342900">
              <a:lnSpc>
                <a:spcPts val="1867"/>
              </a:lnSpc>
              <a:buFont typeface="Arial" panose="020B0604020202020204" pitchFamily="34" charset="0"/>
              <a:buChar char="•"/>
            </a:pPr>
            <a:endParaRPr lang="en-AU" sz="2000" dirty="0">
              <a:solidFill>
                <a:srgbClr val="4D4D4F"/>
              </a:solidFill>
              <a:ea typeface="Times" panose="02020603050405020304" pitchFamily="18" charset="0"/>
            </a:endParaRPr>
          </a:p>
          <a:p>
            <a:pPr marL="342900" indent="-342900">
              <a:lnSpc>
                <a:spcPts val="1867"/>
              </a:lnSpc>
              <a:buFont typeface="Arial" panose="020B0604020202020204" pitchFamily="34" charset="0"/>
              <a:buChar char="•"/>
            </a:pPr>
            <a:r>
              <a:rPr lang="en-AU" sz="2000" dirty="0">
                <a:solidFill>
                  <a:srgbClr val="4D4D4F"/>
                </a:solidFill>
                <a:ea typeface="Times" panose="02020603050405020304" pitchFamily="18" charset="0"/>
              </a:rPr>
              <a:t>In the Pacific Island countries a GNSS site is located within 1-5 km of the tide gauge. At these GNSS sites, it is possible to determine the absolute height of the GNSS site.</a:t>
            </a:r>
            <a:endParaRPr lang="en-AU" sz="4400" dirty="0">
              <a:solidFill>
                <a:srgbClr val="4D4D4F"/>
              </a:solidFill>
            </a:endParaRPr>
          </a:p>
        </p:txBody>
      </p:sp>
      <p:grpSp>
        <p:nvGrpSpPr>
          <p:cNvPr id="3" name="Group 2">
            <a:extLst>
              <a:ext uri="{FF2B5EF4-FFF2-40B4-BE49-F238E27FC236}">
                <a16:creationId xmlns:a16="http://schemas.microsoft.com/office/drawing/2014/main" id="{F13E0055-CD12-DD93-6324-919FB0EF0E52}"/>
              </a:ext>
            </a:extLst>
          </p:cNvPr>
          <p:cNvGrpSpPr/>
          <p:nvPr/>
        </p:nvGrpSpPr>
        <p:grpSpPr>
          <a:xfrm>
            <a:off x="10070436" y="5671144"/>
            <a:ext cx="2531327" cy="1220833"/>
            <a:chOff x="0" y="5637167"/>
            <a:chExt cx="2531327" cy="1220833"/>
          </a:xfrm>
        </p:grpSpPr>
        <p:sp>
          <p:nvSpPr>
            <p:cNvPr id="4" name="Rectangle 3">
              <a:extLst>
                <a:ext uri="{FF2B5EF4-FFF2-40B4-BE49-F238E27FC236}">
                  <a16:creationId xmlns:a16="http://schemas.microsoft.com/office/drawing/2014/main" id="{680F8721-71EC-0AF0-960D-60B2D5C835A7}"/>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9" name="Text Box 2">
              <a:extLst>
                <a:ext uri="{FF2B5EF4-FFF2-40B4-BE49-F238E27FC236}">
                  <a16:creationId xmlns:a16="http://schemas.microsoft.com/office/drawing/2014/main" id="{B5C1C1F5-106F-B834-0C94-7A320E116E64}"/>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0" name="Rectangle 9">
              <a:extLst>
                <a:ext uri="{FF2B5EF4-FFF2-40B4-BE49-F238E27FC236}">
                  <a16:creationId xmlns:a16="http://schemas.microsoft.com/office/drawing/2014/main" id="{F2864284-65BA-53AD-763A-51D0179ABF63}"/>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1" name="Picture 10" descr="A logo with a circular design&#10;&#10;Description automatically generated with medium confidence">
            <a:extLst>
              <a:ext uri="{FF2B5EF4-FFF2-40B4-BE49-F238E27FC236}">
                <a16:creationId xmlns:a16="http://schemas.microsoft.com/office/drawing/2014/main" id="{0ABEB4D7-3C42-ED70-A9F1-ECB40AFC8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12" name="Title 2">
            <a:extLst>
              <a:ext uri="{FF2B5EF4-FFF2-40B4-BE49-F238E27FC236}">
                <a16:creationId xmlns:a16="http://schemas.microsoft.com/office/drawing/2014/main" id="{633F31EF-DF32-8A1B-AB21-9B91DD70304D}"/>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 Pacific Island Countries</a:t>
            </a:r>
          </a:p>
        </p:txBody>
      </p:sp>
      <p:sp>
        <p:nvSpPr>
          <p:cNvPr id="2" name="TextBox 1">
            <a:extLst>
              <a:ext uri="{FF2B5EF4-FFF2-40B4-BE49-F238E27FC236}">
                <a16:creationId xmlns:a16="http://schemas.microsoft.com/office/drawing/2014/main" id="{FF959D6D-4C4F-4AEF-E040-3E9E49140964}"/>
              </a:ext>
            </a:extLst>
          </p:cNvPr>
          <p:cNvSpPr txBox="1"/>
          <p:nvPr/>
        </p:nvSpPr>
        <p:spPr>
          <a:xfrm>
            <a:off x="4234603" y="6344805"/>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32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06275B-F3FE-029C-29A3-0C23BB9DADBB}"/>
              </a:ext>
            </a:extLst>
          </p:cNvPr>
          <p:cNvGrpSpPr/>
          <p:nvPr/>
        </p:nvGrpSpPr>
        <p:grpSpPr>
          <a:xfrm>
            <a:off x="10070436" y="5671144"/>
            <a:ext cx="2531327" cy="1220833"/>
            <a:chOff x="0" y="5637167"/>
            <a:chExt cx="2531327" cy="1220833"/>
          </a:xfrm>
        </p:grpSpPr>
        <p:sp>
          <p:nvSpPr>
            <p:cNvPr id="6" name="Rectangle 5">
              <a:extLst>
                <a:ext uri="{FF2B5EF4-FFF2-40B4-BE49-F238E27FC236}">
                  <a16:creationId xmlns:a16="http://schemas.microsoft.com/office/drawing/2014/main" id="{CFC3D39A-C63B-F049-3FF7-875CA7FA3F29}"/>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7" name="Text Box 2">
              <a:extLst>
                <a:ext uri="{FF2B5EF4-FFF2-40B4-BE49-F238E27FC236}">
                  <a16:creationId xmlns:a16="http://schemas.microsoft.com/office/drawing/2014/main" id="{0596B0E9-018A-C6E7-8A99-30FBA3CEB308}"/>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8" name="Rectangle 7">
              <a:extLst>
                <a:ext uri="{FF2B5EF4-FFF2-40B4-BE49-F238E27FC236}">
                  <a16:creationId xmlns:a16="http://schemas.microsoft.com/office/drawing/2014/main" id="{5C1CDF46-8765-6014-9F17-AAE5BD56727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sp>
        <p:nvSpPr>
          <p:cNvPr id="4" name="Footer Placeholder 3"/>
          <p:cNvSpPr>
            <a:spLocks noGrp="1"/>
          </p:cNvSpPr>
          <p:nvPr>
            <p:ph type="ftr" sz="quarter" idx="10"/>
          </p:nvPr>
        </p:nvSpPr>
        <p:spPr/>
        <p:txBody>
          <a:bodyPr/>
          <a:lstStyle/>
          <a:p>
            <a:endParaRPr lang="en-AU" dirty="0"/>
          </a:p>
        </p:txBody>
      </p:sp>
      <p:pic>
        <p:nvPicPr>
          <p:cNvPr id="5" name="Picture 4"/>
          <p:cNvPicPr>
            <a:picLocks noChangeAspect="1"/>
          </p:cNvPicPr>
          <p:nvPr/>
        </p:nvPicPr>
        <p:blipFill>
          <a:blip r:embed="rId2"/>
          <a:stretch>
            <a:fillRect/>
          </a:stretch>
        </p:blipFill>
        <p:spPr>
          <a:xfrm>
            <a:off x="1199486" y="1236996"/>
            <a:ext cx="9793027" cy="5301916"/>
          </a:xfrm>
          <a:prstGeom prst="rect">
            <a:avLst/>
          </a:prstGeom>
        </p:spPr>
      </p:pic>
      <p:sp>
        <p:nvSpPr>
          <p:cNvPr id="2" name="Title 2">
            <a:extLst>
              <a:ext uri="{FF2B5EF4-FFF2-40B4-BE49-F238E27FC236}">
                <a16:creationId xmlns:a16="http://schemas.microsoft.com/office/drawing/2014/main" id="{4B79C2EE-CFA1-EC2E-F3FD-386C0DC6483E}"/>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 Pacific Island Countries</a:t>
            </a:r>
          </a:p>
        </p:txBody>
      </p:sp>
      <p:pic>
        <p:nvPicPr>
          <p:cNvPr id="9" name="Picture 8" descr="A logo with a circular design&#10;&#10;Description automatically generated with medium confidence">
            <a:extLst>
              <a:ext uri="{FF2B5EF4-FFF2-40B4-BE49-F238E27FC236}">
                <a16:creationId xmlns:a16="http://schemas.microsoft.com/office/drawing/2014/main" id="{597721D6-16D5-F1A4-F336-F93648528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10" name="TextBox 9">
            <a:extLst>
              <a:ext uri="{FF2B5EF4-FFF2-40B4-BE49-F238E27FC236}">
                <a16:creationId xmlns:a16="http://schemas.microsoft.com/office/drawing/2014/main" id="{597832FD-5B84-5F13-6D7A-924525E9869B}"/>
              </a:ext>
            </a:extLst>
          </p:cNvPr>
          <p:cNvSpPr txBox="1"/>
          <p:nvPr/>
        </p:nvSpPr>
        <p:spPr>
          <a:xfrm>
            <a:off x="7856418" y="5973783"/>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53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pic>
        <p:nvPicPr>
          <p:cNvPr id="3" name="Picture 2">
            <a:extLst>
              <a:ext uri="{FF2B5EF4-FFF2-40B4-BE49-F238E27FC236}">
                <a16:creationId xmlns:a16="http://schemas.microsoft.com/office/drawing/2014/main" id="{C08DB837-20E6-5533-C173-FEA46E254E50}"/>
              </a:ext>
            </a:extLst>
          </p:cNvPr>
          <p:cNvPicPr>
            <a:picLocks noChangeAspect="1"/>
          </p:cNvPicPr>
          <p:nvPr/>
        </p:nvPicPr>
        <p:blipFill>
          <a:blip r:embed="rId2"/>
          <a:stretch>
            <a:fillRect/>
          </a:stretch>
        </p:blipFill>
        <p:spPr>
          <a:xfrm>
            <a:off x="832593" y="0"/>
            <a:ext cx="9926395" cy="6466840"/>
          </a:xfrm>
          <a:prstGeom prst="rect">
            <a:avLst/>
          </a:prstGeom>
        </p:spPr>
      </p:pic>
      <p:sp>
        <p:nvSpPr>
          <p:cNvPr id="2" name="TextBox 1">
            <a:extLst>
              <a:ext uri="{FF2B5EF4-FFF2-40B4-BE49-F238E27FC236}">
                <a16:creationId xmlns:a16="http://schemas.microsoft.com/office/drawing/2014/main" id="{5753C959-040D-A37F-617C-14AFF65BD8DE}"/>
              </a:ext>
            </a:extLst>
          </p:cNvPr>
          <p:cNvSpPr txBox="1"/>
          <p:nvPr/>
        </p:nvSpPr>
        <p:spPr>
          <a:xfrm>
            <a:off x="9969923" y="6538912"/>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56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7F5B-6305-05DF-1D3B-1449EB81433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0B3E69-8653-40E3-9CE8-245CD26FA062}"/>
              </a:ext>
            </a:extLst>
          </p:cNvPr>
          <p:cNvSpPr>
            <a:spLocks noGrp="1"/>
          </p:cNvSpPr>
          <p:nvPr>
            <p:ph type="ftr" sz="quarter" idx="10"/>
          </p:nvPr>
        </p:nvSpPr>
        <p:spPr/>
        <p:txBody>
          <a:bodyPr/>
          <a:lstStyle/>
          <a:p>
            <a:endParaRPr lang="en-AU" dirty="0"/>
          </a:p>
        </p:txBody>
      </p:sp>
      <p:pic>
        <p:nvPicPr>
          <p:cNvPr id="5" name="Picture 4">
            <a:extLst>
              <a:ext uri="{FF2B5EF4-FFF2-40B4-BE49-F238E27FC236}">
                <a16:creationId xmlns:a16="http://schemas.microsoft.com/office/drawing/2014/main" id="{A21CF572-D208-522B-4D3C-3AEC676F2649}"/>
              </a:ext>
            </a:extLst>
          </p:cNvPr>
          <p:cNvPicPr>
            <a:picLocks noChangeAspect="1"/>
          </p:cNvPicPr>
          <p:nvPr/>
        </p:nvPicPr>
        <p:blipFill>
          <a:blip r:embed="rId2"/>
          <a:stretch>
            <a:fillRect/>
          </a:stretch>
        </p:blipFill>
        <p:spPr>
          <a:xfrm>
            <a:off x="739499" y="1057153"/>
            <a:ext cx="10713001" cy="4743694"/>
          </a:xfrm>
          <a:prstGeom prst="rect">
            <a:avLst/>
          </a:prstGeom>
        </p:spPr>
      </p:pic>
      <p:sp>
        <p:nvSpPr>
          <p:cNvPr id="2" name="TextBox 1">
            <a:extLst>
              <a:ext uri="{FF2B5EF4-FFF2-40B4-BE49-F238E27FC236}">
                <a16:creationId xmlns:a16="http://schemas.microsoft.com/office/drawing/2014/main" id="{74088C80-F95B-0EFD-C0C9-F482610C442C}"/>
              </a:ext>
            </a:extLst>
          </p:cNvPr>
          <p:cNvSpPr txBox="1"/>
          <p:nvPr/>
        </p:nvSpPr>
        <p:spPr>
          <a:xfrm>
            <a:off x="9207923" y="5770821"/>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40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0"/>
          </p:nvPr>
        </p:nvSpPr>
        <p:spPr/>
        <p:txBody>
          <a:bodyPr/>
          <a:lstStyle/>
          <a:p>
            <a:endParaRPr lang="en-AU" dirty="0"/>
          </a:p>
        </p:txBody>
      </p:sp>
      <p:sp>
        <p:nvSpPr>
          <p:cNvPr id="6" name="Rectangle 2"/>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AU" sz="2400"/>
          </a:p>
        </p:txBody>
      </p:sp>
      <p:pic>
        <p:nvPicPr>
          <p:cNvPr id="5" name="Picture 4">
            <a:extLst>
              <a:ext uri="{FF2B5EF4-FFF2-40B4-BE49-F238E27FC236}">
                <a16:creationId xmlns:a16="http://schemas.microsoft.com/office/drawing/2014/main" id="{CBF0A599-19D6-4FA5-E6D6-B4AB53BDA048}"/>
              </a:ext>
            </a:extLst>
          </p:cNvPr>
          <p:cNvPicPr>
            <a:picLocks noChangeAspect="1"/>
          </p:cNvPicPr>
          <p:nvPr/>
        </p:nvPicPr>
        <p:blipFill>
          <a:blip r:embed="rId2"/>
          <a:stretch>
            <a:fillRect/>
          </a:stretch>
        </p:blipFill>
        <p:spPr>
          <a:xfrm>
            <a:off x="521732" y="0"/>
            <a:ext cx="10801694" cy="6644640"/>
          </a:xfrm>
          <a:prstGeom prst="rect">
            <a:avLst/>
          </a:prstGeom>
        </p:spPr>
      </p:pic>
      <p:sp>
        <p:nvSpPr>
          <p:cNvPr id="3" name="TextBox 2">
            <a:extLst>
              <a:ext uri="{FF2B5EF4-FFF2-40B4-BE49-F238E27FC236}">
                <a16:creationId xmlns:a16="http://schemas.microsoft.com/office/drawing/2014/main" id="{0D773120-1B0F-1FD2-16A2-E04983A1DBD1}"/>
              </a:ext>
            </a:extLst>
          </p:cNvPr>
          <p:cNvSpPr txBox="1"/>
          <p:nvPr/>
        </p:nvSpPr>
        <p:spPr>
          <a:xfrm>
            <a:off x="9543203" y="6550223"/>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44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2788" y="5671144"/>
            <a:ext cx="35171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Dr Anna Riddell,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54329" y="2944634"/>
            <a:ext cx="65224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If you can’t measure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you can’t manage it.</a:t>
            </a:r>
            <a:endParaRPr kumimoji="0" lang="en-AU"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endParaRPr>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4696" y="753151"/>
            <a:ext cx="5514269" cy="4845729"/>
          </a:xfrm>
          <a:prstGeom prst="rect">
            <a:avLst/>
          </a:prstGeom>
        </p:spPr>
      </p:pic>
      <p:grpSp>
        <p:nvGrpSpPr>
          <p:cNvPr id="2" name="Group 1"/>
          <p:cNvGrpSpPr/>
          <p:nvPr/>
        </p:nvGrpSpPr>
        <p:grpSpPr>
          <a:xfrm>
            <a:off x="1463893" y="1148608"/>
            <a:ext cx="3869416" cy="3832344"/>
            <a:chOff x="1463893" y="1148608"/>
            <a:chExt cx="3869416" cy="3832344"/>
          </a:xfrm>
        </p:grpSpPr>
        <p:grpSp>
          <p:nvGrpSpPr>
            <p:cNvPr id="7" name="Group 6"/>
            <p:cNvGrpSpPr/>
            <p:nvPr/>
          </p:nvGrpSpPr>
          <p:grpSpPr>
            <a:xfrm>
              <a:off x="1463893" y="1148608"/>
              <a:ext cx="3869416" cy="3673320"/>
              <a:chOff x="2035393" y="1809008"/>
              <a:chExt cx="3869416" cy="3673320"/>
            </a:xfrm>
          </p:grpSpPr>
          <p:sp>
            <p:nvSpPr>
              <p:cNvPr id="8" name="Oval 7"/>
              <p:cNvSpPr/>
              <p:nvPr/>
            </p:nvSpPr>
            <p:spPr bwMode="auto">
              <a:xfrm>
                <a:off x="2186236" y="2458328"/>
                <a:ext cx="3024336" cy="3024000"/>
              </a:xfrm>
              <a:prstGeom prst="ellipse">
                <a:avLst/>
              </a:prstGeom>
              <a:noFill/>
              <a:ln w="28575" cap="flat" cmpd="sng" algn="ctr">
                <a:solidFill>
                  <a:schemeClr val="tx1"/>
                </a:solidFill>
                <a:prstDash val="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Oval 8"/>
              <p:cNvSpPr/>
              <p:nvPr/>
            </p:nvSpPr>
            <p:spPr>
              <a:xfrm>
                <a:off x="3670381" y="394753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V="1">
                <a:off x="3719583" y="2110743"/>
                <a:ext cx="0" cy="190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V="1">
                <a:off x="4677824" y="3053592"/>
                <a:ext cx="0" cy="190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72196" y="3996441"/>
                <a:ext cx="1456409" cy="11702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03123" y="3811775"/>
                <a:ext cx="3016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x</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035393" y="5047201"/>
                <a:ext cx="3016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588913" y="1809008"/>
                <a:ext cx="2872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z</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8" name="Picture 2" descr="Image result for globe reference fr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718" y="1428041"/>
              <a:ext cx="3348000" cy="35529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70315759-5F40-F28D-3E0E-C51042074F9F}"/>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CA0A4F5F-1EEB-A090-B163-7016869D0E90}"/>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17" name="Text Box 2">
              <a:extLst>
                <a:ext uri="{FF2B5EF4-FFF2-40B4-BE49-F238E27FC236}">
                  <a16:creationId xmlns:a16="http://schemas.microsoft.com/office/drawing/2014/main" id="{5D54D8AA-7550-E17B-6867-6F216014F4E1}"/>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9" name="Rectangle 18">
              <a:extLst>
                <a:ext uri="{FF2B5EF4-FFF2-40B4-BE49-F238E27FC236}">
                  <a16:creationId xmlns:a16="http://schemas.microsoft.com/office/drawing/2014/main" id="{F5C2A388-1227-797F-2C23-052FBC5E2259}"/>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20" name="Picture 19" descr="A logo with a circular design&#10;&#10;Description automatically generated with medium confidence">
            <a:extLst>
              <a:ext uri="{FF2B5EF4-FFF2-40B4-BE49-F238E27FC236}">
                <a16:creationId xmlns:a16="http://schemas.microsoft.com/office/drawing/2014/main" id="{5221ACA3-D92F-51E2-17E6-54A6E34E9C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7037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7.40741E-7 L 0.4181 0.00556 " pathEditMode="relative" rAng="0" ptsTypes="AA">
                                      <p:cBhvr>
                                        <p:cTn id="6" dur="2000" fill="hold"/>
                                        <p:tgtEl>
                                          <p:spTgt spid="2"/>
                                        </p:tgtEl>
                                        <p:attrNameLst>
                                          <p:attrName>ppt_x</p:attrName>
                                          <p:attrName>ppt_y</p:attrName>
                                        </p:attrNameLst>
                                      </p:cBhvr>
                                      <p:rCtr x="20898" y="27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8548-65B9-DB99-CAFA-8B7D3AE027AC}"/>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1FCA9DAC-CE40-908A-3F91-5FDAB8980ACE}"/>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9D0FCF65-16E8-8E0F-49B5-8E2171F5AFD0}"/>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34" name="Text Box 2">
              <a:extLst>
                <a:ext uri="{FF2B5EF4-FFF2-40B4-BE49-F238E27FC236}">
                  <a16:creationId xmlns:a16="http://schemas.microsoft.com/office/drawing/2014/main" id="{CCF215FE-1C6F-7BF9-F2CA-87C98BCEC0F0}"/>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BC65C41A-6C78-7081-2240-259007FC72F9}"/>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22FD920C-9FF2-84F3-C936-54776EC9F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Content Placeholder 2">
            <a:extLst>
              <a:ext uri="{FF2B5EF4-FFF2-40B4-BE49-F238E27FC236}">
                <a16:creationId xmlns:a16="http://schemas.microsoft.com/office/drawing/2014/main" id="{341A7F0E-73A6-3356-C347-23B91482859E}"/>
              </a:ext>
            </a:extLst>
          </p:cNvPr>
          <p:cNvSpPr txBox="1">
            <a:spLocks/>
          </p:cNvSpPr>
          <p:nvPr/>
        </p:nvSpPr>
        <p:spPr>
          <a:xfrm>
            <a:off x="722823" y="1405192"/>
            <a:ext cx="10515600" cy="4004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 </a:t>
            </a:r>
            <a:endParaRPr lang="en-DE" dirty="0"/>
          </a:p>
        </p:txBody>
      </p:sp>
      <p:sp>
        <p:nvSpPr>
          <p:cNvPr id="20" name="TextBox 19">
            <a:extLst>
              <a:ext uri="{FF2B5EF4-FFF2-40B4-BE49-F238E27FC236}">
                <a16:creationId xmlns:a16="http://schemas.microsoft.com/office/drawing/2014/main" id="{546E8E70-AE47-56B5-C7F9-9B817EAD60D1}"/>
              </a:ext>
            </a:extLst>
          </p:cNvPr>
          <p:cNvSpPr txBox="1"/>
          <p:nvPr/>
        </p:nvSpPr>
        <p:spPr>
          <a:xfrm>
            <a:off x="599832" y="1208247"/>
            <a:ext cx="11234853" cy="4801314"/>
          </a:xfrm>
          <a:prstGeom prst="rect">
            <a:avLst/>
          </a:prstGeom>
          <a:noFill/>
        </p:spPr>
        <p:txBody>
          <a:bodyPr wrap="square">
            <a:spAutoFit/>
          </a:bodyPr>
          <a:lstStyle/>
          <a:p>
            <a:r>
              <a:rPr lang="en-GB" b="1" dirty="0"/>
              <a:t>Accurate Positioning and Navigation</a:t>
            </a:r>
            <a:endParaRPr lang="en-GB" dirty="0"/>
          </a:p>
          <a:p>
            <a:pPr marL="285750" indent="-285750">
              <a:buFont typeface="Arial" panose="020B0604020202020204" pitchFamily="34" charset="0"/>
              <a:buChar char="•"/>
            </a:pPr>
            <a:r>
              <a:rPr lang="en-GB" dirty="0"/>
              <a:t>GNSS are closely aligned to ITRF. </a:t>
            </a:r>
          </a:p>
          <a:p>
            <a:pPr marL="285750" indent="-285750">
              <a:buFont typeface="Arial" panose="020B0604020202020204" pitchFamily="34" charset="0"/>
              <a:buChar char="•"/>
            </a:pPr>
            <a:r>
              <a:rPr lang="en-GB" dirty="0"/>
              <a:t>Alignment of a country datum to ITRF ensures that geospatial data within a country aligns seamlessly with satellite positioning, enabling high-precision navigation and surveying.</a:t>
            </a:r>
          </a:p>
          <a:p>
            <a:endParaRPr lang="en-GB" dirty="0"/>
          </a:p>
          <a:p>
            <a:r>
              <a:rPr lang="en-GB" b="1" dirty="0"/>
              <a:t>Global Consistency and Standardization</a:t>
            </a:r>
            <a:endParaRPr lang="en-GB" dirty="0"/>
          </a:p>
          <a:p>
            <a:pPr marL="285750" indent="-285750">
              <a:buFont typeface="Arial" panose="020B0604020202020204" pitchFamily="34" charset="0"/>
              <a:buChar char="•"/>
            </a:pPr>
            <a:r>
              <a:rPr lang="en-GB" dirty="0"/>
              <a:t>The ITRF provides a globally consistent reference system. </a:t>
            </a:r>
          </a:p>
          <a:p>
            <a:pPr marL="285750" indent="-285750">
              <a:buFont typeface="Arial" panose="020B0604020202020204" pitchFamily="34" charset="0"/>
              <a:buChar char="•"/>
            </a:pPr>
            <a:r>
              <a:rPr lang="en-GB" dirty="0"/>
              <a:t>By aligning national geodetic datums to it, countries ensure their geospatial data and mapping systems are interoperable with others. This is essential for international cooperation in areas like navigation, aviation, and disaster management.</a:t>
            </a:r>
          </a:p>
          <a:p>
            <a:endParaRPr lang="en-GB" dirty="0"/>
          </a:p>
          <a:p>
            <a:r>
              <a:rPr lang="en-GB" b="1" dirty="0"/>
              <a:t>Improved Scientific Research</a:t>
            </a:r>
            <a:endParaRPr lang="en-GB" dirty="0"/>
          </a:p>
          <a:p>
            <a:pPr marL="285750" indent="-285750">
              <a:buFont typeface="Arial" panose="020B0604020202020204" pitchFamily="34" charset="0"/>
              <a:buChar char="•"/>
            </a:pPr>
            <a:r>
              <a:rPr lang="en-GB" dirty="0"/>
              <a:t>The ITRF supports Earth science research, including plate tectonics and crustal motion, sea-level rise monitoring through precise satellite altimetry and tracking changes in the Earth's gravity field for applications like understanding mass redistribution (e.g., melting glaciers).</a:t>
            </a:r>
          </a:p>
          <a:p>
            <a:pPr marL="285750" indent="-285750">
              <a:buFont typeface="Arial" panose="020B0604020202020204" pitchFamily="34" charset="0"/>
              <a:buChar char="•"/>
            </a:pPr>
            <a:r>
              <a:rPr lang="en-GB" dirty="0"/>
              <a:t>Aligned datums allow local data to contribute meaningfully to these global scientific efforts.</a:t>
            </a:r>
          </a:p>
          <a:p>
            <a:endParaRPr lang="en-GB" dirty="0"/>
          </a:p>
        </p:txBody>
      </p:sp>
      <p:sp>
        <p:nvSpPr>
          <p:cNvPr id="2" name="Title 2">
            <a:extLst>
              <a:ext uri="{FF2B5EF4-FFF2-40B4-BE49-F238E27FC236}">
                <a16:creationId xmlns:a16="http://schemas.microsoft.com/office/drawing/2014/main" id="{AF925F8A-1D25-8F92-3795-FC394DF65435}"/>
              </a:ext>
            </a:extLst>
          </p:cNvPr>
          <p:cNvSpPr txBox="1">
            <a:spLocks/>
          </p:cNvSpPr>
          <p:nvPr/>
        </p:nvSpPr>
        <p:spPr>
          <a:xfrm>
            <a:off x="-1" y="1047"/>
            <a:ext cx="6096001"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Motivation</a:t>
            </a:r>
          </a:p>
        </p:txBody>
      </p:sp>
    </p:spTree>
    <p:extLst>
      <p:ext uri="{BB962C8B-B14F-4D97-AF65-F5344CB8AC3E}">
        <p14:creationId xmlns:p14="http://schemas.microsoft.com/office/powerpoint/2010/main" val="196634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FF46-CDE6-9AE4-A4D4-FF3A01526E3E}"/>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C5F6859C-8CB7-7980-6B8F-770CCADA82C1}"/>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B17F7412-9240-F2DA-748F-099DBC0763A9}"/>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34" name="Text Box 2">
              <a:extLst>
                <a:ext uri="{FF2B5EF4-FFF2-40B4-BE49-F238E27FC236}">
                  <a16:creationId xmlns:a16="http://schemas.microsoft.com/office/drawing/2014/main" id="{2F29EE50-99BC-19CD-67B1-511F166ECAB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B0DC8726-B1CC-90F8-BC0E-32A4B39083FA}"/>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8F24E17A-50AF-F11A-8751-8478F9838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Content Placeholder 2">
            <a:extLst>
              <a:ext uri="{FF2B5EF4-FFF2-40B4-BE49-F238E27FC236}">
                <a16:creationId xmlns:a16="http://schemas.microsoft.com/office/drawing/2014/main" id="{317F7182-33C6-48E1-E209-055CA5FB417F}"/>
              </a:ext>
            </a:extLst>
          </p:cNvPr>
          <p:cNvSpPr txBox="1">
            <a:spLocks/>
          </p:cNvSpPr>
          <p:nvPr/>
        </p:nvSpPr>
        <p:spPr>
          <a:xfrm>
            <a:off x="722823" y="1405192"/>
            <a:ext cx="10515600" cy="4004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 </a:t>
            </a:r>
            <a:endParaRPr lang="en-DE" dirty="0"/>
          </a:p>
        </p:txBody>
      </p:sp>
      <p:sp>
        <p:nvSpPr>
          <p:cNvPr id="20" name="TextBox 19">
            <a:extLst>
              <a:ext uri="{FF2B5EF4-FFF2-40B4-BE49-F238E27FC236}">
                <a16:creationId xmlns:a16="http://schemas.microsoft.com/office/drawing/2014/main" id="{D465DD22-9820-2F3D-5633-6D9FBD069B26}"/>
              </a:ext>
            </a:extLst>
          </p:cNvPr>
          <p:cNvSpPr txBox="1"/>
          <p:nvPr/>
        </p:nvSpPr>
        <p:spPr>
          <a:xfrm>
            <a:off x="599832" y="1208247"/>
            <a:ext cx="11234853" cy="3416320"/>
          </a:xfrm>
          <a:prstGeom prst="rect">
            <a:avLst/>
          </a:prstGeom>
          <a:noFill/>
        </p:spPr>
        <p:txBody>
          <a:bodyPr wrap="square">
            <a:spAutoFit/>
          </a:bodyPr>
          <a:lstStyle/>
          <a:p>
            <a:r>
              <a:rPr lang="en-GB" b="1" dirty="0"/>
              <a:t>Disaster Management</a:t>
            </a:r>
          </a:p>
          <a:p>
            <a:pPr marL="285750" indent="-285750">
              <a:buFont typeface="Arial" panose="020B0604020202020204" pitchFamily="34" charset="0"/>
              <a:buChar char="•"/>
            </a:pPr>
            <a:r>
              <a:rPr lang="en-GB" dirty="0"/>
              <a:t>Precise and consistent geodetic data is critical for natural disaster prediction, monitoring, and response. For example, accurate positioning aids in early warning systems for earthquakes, tsunamis, and landslides.</a:t>
            </a:r>
          </a:p>
          <a:p>
            <a:pPr marL="285750" indent="-285750">
              <a:buFont typeface="Arial" panose="020B0604020202020204" pitchFamily="34" charset="0"/>
              <a:buChar char="•"/>
            </a:pPr>
            <a:r>
              <a:rPr lang="en-GB" dirty="0"/>
              <a:t>Post-disaster, consistent datums ensure rescue operations and recovery efforts are coordinated effectively across borders.</a:t>
            </a:r>
          </a:p>
          <a:p>
            <a:endParaRPr lang="en-GB" dirty="0"/>
          </a:p>
          <a:p>
            <a:r>
              <a:rPr lang="en-GB" b="1" dirty="0"/>
              <a:t>Economic Efficiency</a:t>
            </a:r>
          </a:p>
          <a:p>
            <a:pPr marL="285750" indent="-285750">
              <a:buFont typeface="Arial" panose="020B0604020202020204" pitchFamily="34" charset="0"/>
              <a:buChar char="•"/>
            </a:pPr>
            <a:r>
              <a:rPr lang="en-GB" dirty="0"/>
              <a:t>Misaligned geodetic datums can lead to costly errors in infrastructure projects, such as pipelines, bridges, and cross-border transportation networks. Alignment reduces discrepancies, minimizing errors and disputes in construction, land management, and resource allocation.</a:t>
            </a:r>
          </a:p>
          <a:p>
            <a:pPr marL="285750" indent="-285750">
              <a:buFont typeface="Arial" panose="020B0604020202020204" pitchFamily="34" charset="0"/>
              <a:buChar char="•"/>
            </a:pPr>
            <a:endParaRPr lang="en-GB" dirty="0"/>
          </a:p>
          <a:p>
            <a:r>
              <a:rPr lang="en-GB" b="1" dirty="0"/>
              <a:t>What other benefits do you know of?</a:t>
            </a:r>
          </a:p>
        </p:txBody>
      </p:sp>
      <p:sp>
        <p:nvSpPr>
          <p:cNvPr id="2" name="Title 2">
            <a:extLst>
              <a:ext uri="{FF2B5EF4-FFF2-40B4-BE49-F238E27FC236}">
                <a16:creationId xmlns:a16="http://schemas.microsoft.com/office/drawing/2014/main" id="{3FBC065B-2417-230B-790A-00E8DA80B737}"/>
              </a:ext>
            </a:extLst>
          </p:cNvPr>
          <p:cNvSpPr txBox="1">
            <a:spLocks/>
          </p:cNvSpPr>
          <p:nvPr/>
        </p:nvSpPr>
        <p:spPr>
          <a:xfrm>
            <a:off x="-1" y="1047"/>
            <a:ext cx="6096001"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Motivation</a:t>
            </a:r>
          </a:p>
        </p:txBody>
      </p:sp>
    </p:spTree>
    <p:extLst>
      <p:ext uri="{BB962C8B-B14F-4D97-AF65-F5344CB8AC3E}">
        <p14:creationId xmlns:p14="http://schemas.microsoft.com/office/powerpoint/2010/main" val="348259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1AB8-7542-FEF7-13DE-0CCA877BC84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553CA310-DA75-622C-87D2-AD09EB423466}"/>
              </a:ext>
            </a:extLst>
          </p:cNvPr>
          <p:cNvSpPr/>
          <p:nvPr/>
        </p:nvSpPr>
        <p:spPr>
          <a:xfrm>
            <a:off x="126380" y="5950277"/>
            <a:ext cx="12065620" cy="850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hteck: abgerundete Ecken 48">
            <a:extLst>
              <a:ext uri="{FF2B5EF4-FFF2-40B4-BE49-F238E27FC236}">
                <a16:creationId xmlns:a16="http://schemas.microsoft.com/office/drawing/2014/main" id="{3139409A-566D-CE9F-F23A-27B8B5155ED5}"/>
              </a:ext>
            </a:extLst>
          </p:cNvPr>
          <p:cNvSpPr/>
          <p:nvPr/>
        </p:nvSpPr>
        <p:spPr>
          <a:xfrm>
            <a:off x="416625" y="1107082"/>
            <a:ext cx="3024752" cy="4457306"/>
          </a:xfrm>
          <a:prstGeom prst="roundRect">
            <a:avLst>
              <a:gd name="adj" fmla="val 4647"/>
            </a:avLst>
          </a:prstGeom>
          <a:solidFill>
            <a:srgbClr val="2792B8">
              <a:alpha val="50000"/>
            </a:srgbClr>
          </a:solidFill>
          <a:ln>
            <a:solidFill>
              <a:srgbClr val="27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8" name="Rechteck: abgerundete Ecken 47">
            <a:extLst>
              <a:ext uri="{FF2B5EF4-FFF2-40B4-BE49-F238E27FC236}">
                <a16:creationId xmlns:a16="http://schemas.microsoft.com/office/drawing/2014/main" id="{38A20DE3-865C-BA7E-4ED7-D5700BE70078}"/>
              </a:ext>
            </a:extLst>
          </p:cNvPr>
          <p:cNvSpPr/>
          <p:nvPr/>
        </p:nvSpPr>
        <p:spPr>
          <a:xfrm>
            <a:off x="8794208" y="1107082"/>
            <a:ext cx="3024752" cy="4457306"/>
          </a:xfrm>
          <a:prstGeom prst="roundRect">
            <a:avLst>
              <a:gd name="adj" fmla="val 4647"/>
            </a:avLst>
          </a:prstGeom>
          <a:solidFill>
            <a:srgbClr val="2792B8">
              <a:alpha val="50000"/>
            </a:srgbClr>
          </a:solidFill>
          <a:ln>
            <a:solidFill>
              <a:srgbClr val="27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Rechteck: abgerundete Ecken 34">
            <a:extLst>
              <a:ext uri="{FF2B5EF4-FFF2-40B4-BE49-F238E27FC236}">
                <a16:creationId xmlns:a16="http://schemas.microsoft.com/office/drawing/2014/main" id="{FF91C5C7-D3B1-A977-5EF6-3090C1B57380}"/>
              </a:ext>
            </a:extLst>
          </p:cNvPr>
          <p:cNvSpPr/>
          <p:nvPr/>
        </p:nvSpPr>
        <p:spPr>
          <a:xfrm>
            <a:off x="4635976" y="1550097"/>
            <a:ext cx="3024752" cy="4457306"/>
          </a:xfrm>
          <a:prstGeom prst="roundRect">
            <a:avLst>
              <a:gd name="adj" fmla="val 4647"/>
            </a:avLst>
          </a:prstGeom>
          <a:solidFill>
            <a:srgbClr val="2792B8">
              <a:alpha val="50000"/>
            </a:srgbClr>
          </a:solidFill>
          <a:ln>
            <a:solidFill>
              <a:srgbClr val="27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fik 9">
            <a:extLst>
              <a:ext uri="{FF2B5EF4-FFF2-40B4-BE49-F238E27FC236}">
                <a16:creationId xmlns:a16="http://schemas.microsoft.com/office/drawing/2014/main" id="{F48EDD63-45CF-852F-EE95-B2C193F52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1956" y="1771549"/>
            <a:ext cx="1856402" cy="2613853"/>
          </a:xfrm>
          <a:prstGeom prst="rect">
            <a:avLst/>
          </a:prstGeom>
        </p:spPr>
      </p:pic>
      <p:pic>
        <p:nvPicPr>
          <p:cNvPr id="11" name="Picture 3">
            <a:extLst>
              <a:ext uri="{FF2B5EF4-FFF2-40B4-BE49-F238E27FC236}">
                <a16:creationId xmlns:a16="http://schemas.microsoft.com/office/drawing/2014/main" id="{8DE83C50-5A59-8E70-7F60-79732198D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789" y="2149044"/>
            <a:ext cx="2802010" cy="210369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EB1C3283-1843-2992-12DF-6E202378E9C3}"/>
              </a:ext>
            </a:extLst>
          </p:cNvPr>
          <p:cNvSpPr/>
          <p:nvPr/>
        </p:nvSpPr>
        <p:spPr>
          <a:xfrm>
            <a:off x="4683989" y="4491406"/>
            <a:ext cx="3024752"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Continental plate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Static / Time dependent</a:t>
            </a:r>
          </a:p>
        </p:txBody>
      </p:sp>
      <p:sp>
        <p:nvSpPr>
          <p:cNvPr id="13" name="Rechteck 12">
            <a:extLst>
              <a:ext uri="{FF2B5EF4-FFF2-40B4-BE49-F238E27FC236}">
                <a16:creationId xmlns:a16="http://schemas.microsoft.com/office/drawing/2014/main" id="{1CB79654-4731-5F6C-C663-718532938AFD}"/>
              </a:ext>
            </a:extLst>
          </p:cNvPr>
          <p:cNvSpPr/>
          <p:nvPr/>
        </p:nvSpPr>
        <p:spPr>
          <a:xfrm>
            <a:off x="9034549" y="4851393"/>
            <a:ext cx="2465098" cy="369332"/>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Static / Time Dependent</a:t>
            </a:r>
          </a:p>
        </p:txBody>
      </p:sp>
      <p:sp>
        <p:nvSpPr>
          <p:cNvPr id="18" name="Rechteck 17">
            <a:extLst>
              <a:ext uri="{FF2B5EF4-FFF2-40B4-BE49-F238E27FC236}">
                <a16:creationId xmlns:a16="http://schemas.microsoft.com/office/drawing/2014/main" id="{A80E75B2-1B8A-BECC-3ABD-8750A71F1D2C}"/>
              </a:ext>
            </a:extLst>
          </p:cNvPr>
          <p:cNvSpPr/>
          <p:nvPr/>
        </p:nvSpPr>
        <p:spPr>
          <a:xfrm>
            <a:off x="5212390" y="1700757"/>
            <a:ext cx="18719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Regional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(Europe)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DCE08332-43A2-ECFF-0C38-595FB0968F3C}"/>
              </a:ext>
            </a:extLst>
          </p:cNvPr>
          <p:cNvSpPr/>
          <p:nvPr/>
        </p:nvSpPr>
        <p:spPr>
          <a:xfrm>
            <a:off x="9359740" y="1304725"/>
            <a:ext cx="205376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National</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(Germany)</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feld 28">
            <a:extLst>
              <a:ext uri="{FF2B5EF4-FFF2-40B4-BE49-F238E27FC236}">
                <a16:creationId xmlns:a16="http://schemas.microsoft.com/office/drawing/2014/main" id="{68D8E2FA-3C64-022D-A274-FFF2A5E1769F}"/>
              </a:ext>
            </a:extLst>
          </p:cNvPr>
          <p:cNvSpPr txBox="1"/>
          <p:nvPr/>
        </p:nvSpPr>
        <p:spPr>
          <a:xfrm rot="21527120">
            <a:off x="5650205" y="930101"/>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Aligned</a:t>
            </a:r>
          </a:p>
        </p:txBody>
      </p:sp>
      <p:sp>
        <p:nvSpPr>
          <p:cNvPr id="31" name="Pfeil: nach links und rechts 30">
            <a:extLst>
              <a:ext uri="{FF2B5EF4-FFF2-40B4-BE49-F238E27FC236}">
                <a16:creationId xmlns:a16="http://schemas.microsoft.com/office/drawing/2014/main" id="{256B05F8-A733-67B8-2C91-87E1F4ABE889}"/>
              </a:ext>
            </a:extLst>
          </p:cNvPr>
          <p:cNvSpPr/>
          <p:nvPr/>
        </p:nvSpPr>
        <p:spPr>
          <a:xfrm>
            <a:off x="3489390" y="3817360"/>
            <a:ext cx="944073" cy="277090"/>
          </a:xfrm>
          <a:prstGeom prst="leftRightArrow">
            <a:avLst/>
          </a:prstGeom>
          <a:solidFill>
            <a:srgbClr val="FFB000">
              <a:alpha val="50000"/>
            </a:srgbClr>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feld 37">
            <a:extLst>
              <a:ext uri="{FF2B5EF4-FFF2-40B4-BE49-F238E27FC236}">
                <a16:creationId xmlns:a16="http://schemas.microsoft.com/office/drawing/2014/main" id="{88F0ED82-66B6-AD9E-6221-8FFAF86D3C0B}"/>
              </a:ext>
            </a:extLst>
          </p:cNvPr>
          <p:cNvSpPr txBox="1"/>
          <p:nvPr/>
        </p:nvSpPr>
        <p:spPr>
          <a:xfrm>
            <a:off x="1462465" y="270914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hteck 43">
            <a:extLst>
              <a:ext uri="{FF2B5EF4-FFF2-40B4-BE49-F238E27FC236}">
                <a16:creationId xmlns:a16="http://schemas.microsoft.com/office/drawing/2014/main" id="{A554DB04-57AE-4215-A437-B57E0395CC53}"/>
              </a:ext>
            </a:extLst>
          </p:cNvPr>
          <p:cNvSpPr/>
          <p:nvPr/>
        </p:nvSpPr>
        <p:spPr>
          <a:xfrm>
            <a:off x="448760" y="4024776"/>
            <a:ext cx="296048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International Terrestrial Reference Frame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Time dependent</a:t>
            </a:r>
          </a:p>
        </p:txBody>
      </p:sp>
      <p:sp>
        <p:nvSpPr>
          <p:cNvPr id="45" name="Rechteck 44">
            <a:extLst>
              <a:ext uri="{FF2B5EF4-FFF2-40B4-BE49-F238E27FC236}">
                <a16:creationId xmlns:a16="http://schemas.microsoft.com/office/drawing/2014/main" id="{3CA4920B-4CDB-38AE-7230-0E94093F8262}"/>
              </a:ext>
            </a:extLst>
          </p:cNvPr>
          <p:cNvSpPr/>
          <p:nvPr/>
        </p:nvSpPr>
        <p:spPr>
          <a:xfrm>
            <a:off x="1436809" y="1218049"/>
            <a:ext cx="8050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Global</a:t>
            </a:r>
          </a:p>
        </p:txBody>
      </p:sp>
      <p:sp>
        <p:nvSpPr>
          <p:cNvPr id="46" name="Pfeil: nach links und rechts 45">
            <a:extLst>
              <a:ext uri="{FF2B5EF4-FFF2-40B4-BE49-F238E27FC236}">
                <a16:creationId xmlns:a16="http://schemas.microsoft.com/office/drawing/2014/main" id="{5F9FA91A-CAE0-658A-FDF4-7C47E77B30C0}"/>
              </a:ext>
            </a:extLst>
          </p:cNvPr>
          <p:cNvSpPr/>
          <p:nvPr/>
        </p:nvSpPr>
        <p:spPr>
          <a:xfrm>
            <a:off x="3489390" y="1244038"/>
            <a:ext cx="5217908" cy="277090"/>
          </a:xfrm>
          <a:prstGeom prst="leftRightArrow">
            <a:avLst/>
          </a:prstGeom>
          <a:solidFill>
            <a:srgbClr val="FFB000">
              <a:alpha val="50000"/>
            </a:srgbClr>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 name="Textfeld 46">
            <a:extLst>
              <a:ext uri="{FF2B5EF4-FFF2-40B4-BE49-F238E27FC236}">
                <a16:creationId xmlns:a16="http://schemas.microsoft.com/office/drawing/2014/main" id="{72B8D332-E4DF-5B40-1ED3-C155E0EAFD85}"/>
              </a:ext>
            </a:extLst>
          </p:cNvPr>
          <p:cNvSpPr txBox="1"/>
          <p:nvPr/>
        </p:nvSpPr>
        <p:spPr>
          <a:xfrm>
            <a:off x="3515630" y="3447339"/>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Aligned</a:t>
            </a:r>
          </a:p>
        </p:txBody>
      </p:sp>
      <p:sp>
        <p:nvSpPr>
          <p:cNvPr id="50" name="Pfeil: nach links und rechts 49">
            <a:extLst>
              <a:ext uri="{FF2B5EF4-FFF2-40B4-BE49-F238E27FC236}">
                <a16:creationId xmlns:a16="http://schemas.microsoft.com/office/drawing/2014/main" id="{3FEFEAB2-5005-4E99-38DD-6E8E88F69DA4}"/>
              </a:ext>
            </a:extLst>
          </p:cNvPr>
          <p:cNvSpPr/>
          <p:nvPr/>
        </p:nvSpPr>
        <p:spPr>
          <a:xfrm>
            <a:off x="7763225" y="3817360"/>
            <a:ext cx="944073" cy="277090"/>
          </a:xfrm>
          <a:prstGeom prst="leftRightArrow">
            <a:avLst/>
          </a:prstGeom>
          <a:solidFill>
            <a:srgbClr val="FFB000">
              <a:alpha val="50000"/>
            </a:srgbClr>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Textfeld 50">
            <a:extLst>
              <a:ext uri="{FF2B5EF4-FFF2-40B4-BE49-F238E27FC236}">
                <a16:creationId xmlns:a16="http://schemas.microsoft.com/office/drawing/2014/main" id="{19130679-4DCC-D581-5FA3-83EABE83A05D}"/>
              </a:ext>
            </a:extLst>
          </p:cNvPr>
          <p:cNvSpPr txBox="1"/>
          <p:nvPr/>
        </p:nvSpPr>
        <p:spPr>
          <a:xfrm rot="21527120">
            <a:off x="7811892" y="3435833"/>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Aligned</a:t>
            </a:r>
          </a:p>
        </p:txBody>
      </p:sp>
      <p:sp>
        <p:nvSpPr>
          <p:cNvPr id="27" name="Rechteck 26">
            <a:extLst>
              <a:ext uri="{FF2B5EF4-FFF2-40B4-BE49-F238E27FC236}">
                <a16:creationId xmlns:a16="http://schemas.microsoft.com/office/drawing/2014/main" id="{8FE645FD-E2BE-8765-C9C3-A0C7EFB5785B}"/>
              </a:ext>
            </a:extLst>
          </p:cNvPr>
          <p:cNvSpPr/>
          <p:nvPr/>
        </p:nvSpPr>
        <p:spPr>
          <a:xfrm>
            <a:off x="411084" y="1591887"/>
            <a:ext cx="3024752" cy="2003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40B2930B-169D-5BE6-4AAB-24515E2C0235}"/>
              </a:ext>
            </a:extLst>
          </p:cNvPr>
          <p:cNvSpPr txBox="1"/>
          <p:nvPr/>
        </p:nvSpPr>
        <p:spPr>
          <a:xfrm>
            <a:off x="1456925" y="26112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0" name="Grafik 29">
            <a:extLst>
              <a:ext uri="{FF2B5EF4-FFF2-40B4-BE49-F238E27FC236}">
                <a16:creationId xmlns:a16="http://schemas.microsoft.com/office/drawing/2014/main" id="{73B19F5D-B26E-0494-6623-AA17680A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85" y="1616964"/>
            <a:ext cx="2980087" cy="1929490"/>
          </a:xfrm>
          <a:prstGeom prst="rect">
            <a:avLst/>
          </a:prstGeom>
        </p:spPr>
      </p:pic>
      <p:sp>
        <p:nvSpPr>
          <p:cNvPr id="3" name="Title 2">
            <a:extLst>
              <a:ext uri="{FF2B5EF4-FFF2-40B4-BE49-F238E27FC236}">
                <a16:creationId xmlns:a16="http://schemas.microsoft.com/office/drawing/2014/main" id="{64381ADB-0419-7843-1A57-89E814C88772}"/>
              </a:ext>
            </a:extLst>
          </p:cNvPr>
          <p:cNvSpPr txBox="1">
            <a:spLocks/>
          </p:cNvSpPr>
          <p:nvPr/>
        </p:nvSpPr>
        <p:spPr>
          <a:xfrm>
            <a:off x="-1" y="1047"/>
            <a:ext cx="6096001"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Motivation</a:t>
            </a:r>
          </a:p>
        </p:txBody>
      </p:sp>
      <p:grpSp>
        <p:nvGrpSpPr>
          <p:cNvPr id="2" name="Group 1">
            <a:extLst>
              <a:ext uri="{FF2B5EF4-FFF2-40B4-BE49-F238E27FC236}">
                <a16:creationId xmlns:a16="http://schemas.microsoft.com/office/drawing/2014/main" id="{BD66E1AE-10C0-C0D1-9381-6348EF05E6FD}"/>
              </a:ext>
            </a:extLst>
          </p:cNvPr>
          <p:cNvGrpSpPr/>
          <p:nvPr/>
        </p:nvGrpSpPr>
        <p:grpSpPr>
          <a:xfrm>
            <a:off x="10070436" y="5671144"/>
            <a:ext cx="2531327" cy="1220833"/>
            <a:chOff x="0" y="5637167"/>
            <a:chExt cx="2531327" cy="1220833"/>
          </a:xfrm>
        </p:grpSpPr>
        <p:sp>
          <p:nvSpPr>
            <p:cNvPr id="4" name="Rectangle 3">
              <a:extLst>
                <a:ext uri="{FF2B5EF4-FFF2-40B4-BE49-F238E27FC236}">
                  <a16:creationId xmlns:a16="http://schemas.microsoft.com/office/drawing/2014/main" id="{494903C1-8681-AB46-34BF-3B9DC42DD6D7}"/>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6" name="Text Box 2">
              <a:extLst>
                <a:ext uri="{FF2B5EF4-FFF2-40B4-BE49-F238E27FC236}">
                  <a16:creationId xmlns:a16="http://schemas.microsoft.com/office/drawing/2014/main" id="{D34EA8C3-37BC-7B88-189B-75C36BB03F8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7" name="Rectangle 6">
              <a:extLst>
                <a:ext uri="{FF2B5EF4-FFF2-40B4-BE49-F238E27FC236}">
                  <a16:creationId xmlns:a16="http://schemas.microsoft.com/office/drawing/2014/main" id="{81B54FFC-254D-973A-82ED-B790F16359B3}"/>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8" name="Picture 7" descr="A logo with a circular design&#10;&#10;Description automatically generated with medium confidence">
            <a:extLst>
              <a:ext uri="{FF2B5EF4-FFF2-40B4-BE49-F238E27FC236}">
                <a16:creationId xmlns:a16="http://schemas.microsoft.com/office/drawing/2014/main" id="{C25983F5-DC70-233E-CF26-BC391F1D6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27850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219" y="1465438"/>
            <a:ext cx="6227905" cy="4584027"/>
          </a:xfrm>
        </p:spPr>
        <p:txBody>
          <a:bodyPr>
            <a:normAutofit/>
          </a:bodyPr>
          <a:lstStyle/>
          <a:p>
            <a:pPr marL="457200" indent="-457200">
              <a:buFont typeface="+mj-lt"/>
              <a:buAutoNum type="arabicPeriod"/>
            </a:pPr>
            <a:r>
              <a:rPr lang="en-AU" sz="2000" dirty="0"/>
              <a:t>Choose an ITRF realisation and epoch to align to (e.g. ITRF2020@2024)</a:t>
            </a:r>
          </a:p>
          <a:p>
            <a:pPr marL="457200" indent="-457200">
              <a:buFont typeface="+mj-lt"/>
              <a:buAutoNum type="arabicPeriod"/>
            </a:pPr>
            <a:endParaRPr lang="en-AU" sz="2000" dirty="0"/>
          </a:p>
          <a:p>
            <a:pPr marL="457200" indent="-457200">
              <a:buFont typeface="+mj-lt"/>
              <a:buAutoNum type="arabicPeriod"/>
            </a:pPr>
            <a:r>
              <a:rPr lang="en-US" sz="2000" dirty="0"/>
              <a:t>Include the GNSS CORS from your country in the regional reference frame (if possible)(</a:t>
            </a:r>
            <a:r>
              <a:rPr lang="en-US" sz="2000" dirty="0" err="1"/>
              <a:t>e.g</a:t>
            </a:r>
            <a:r>
              <a:rPr lang="en-US" sz="2000" dirty="0"/>
              <a:t> EUREF)</a:t>
            </a:r>
          </a:p>
          <a:p>
            <a:pPr marL="457200" indent="-457200">
              <a:buFont typeface="+mj-lt"/>
              <a:buAutoNum type="arabicPeriod"/>
            </a:pPr>
            <a:endParaRPr lang="en-US" sz="2000" dirty="0"/>
          </a:p>
          <a:p>
            <a:pPr marL="457200" indent="-457200">
              <a:buFont typeface="+mj-lt"/>
              <a:buAutoNum type="arabicPeriod"/>
            </a:pPr>
            <a:r>
              <a:rPr lang="en-US" sz="2000" dirty="0"/>
              <a:t>The positions from the GNSS CORS in your country which are </a:t>
            </a:r>
            <a:r>
              <a:rPr lang="en-US" sz="2000" dirty="0" err="1"/>
              <a:t>analysed</a:t>
            </a:r>
            <a:r>
              <a:rPr lang="en-US" sz="2000" dirty="0"/>
              <a:t> in the regional reference frame are used as the constraint in the national adjustment.</a:t>
            </a:r>
          </a:p>
          <a:p>
            <a:pPr marL="0" indent="0">
              <a:buNone/>
            </a:pPr>
            <a:endParaRPr lang="en-AU" sz="2400" dirty="0"/>
          </a:p>
          <a:p>
            <a:pPr marL="0" indent="0">
              <a:buNone/>
            </a:pPr>
            <a:endParaRPr lang="en-AU" b="1" dirty="0"/>
          </a:p>
        </p:txBody>
      </p:sp>
      <p:sp>
        <p:nvSpPr>
          <p:cNvPr id="4" name="Rounded Rectangle 3"/>
          <p:cNvSpPr/>
          <p:nvPr/>
        </p:nvSpPr>
        <p:spPr>
          <a:xfrm>
            <a:off x="1433142" y="2500778"/>
            <a:ext cx="2058610" cy="627909"/>
          </a:xfrm>
          <a:prstGeom prst="roundRect">
            <a:avLst/>
          </a:prstGeom>
          <a:solidFill>
            <a:schemeClr val="accent1">
              <a:lumMod val="75000"/>
            </a:schemeClr>
          </a:solidFill>
          <a:ln>
            <a:solidFill>
              <a:srgbClr val="22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Regional Reference Frame</a:t>
            </a:r>
          </a:p>
        </p:txBody>
      </p:sp>
      <p:cxnSp>
        <p:nvCxnSpPr>
          <p:cNvPr id="5" name="Straight Arrow Connector 4"/>
          <p:cNvCxnSpPr/>
          <p:nvPr/>
        </p:nvCxnSpPr>
        <p:spPr>
          <a:xfrm>
            <a:off x="2456568" y="2013651"/>
            <a:ext cx="0" cy="486492"/>
          </a:xfrm>
          <a:prstGeom prst="straightConnector1">
            <a:avLst/>
          </a:prstGeom>
          <a:ln w="12700"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 name="Straight Arrow Connector 5"/>
          <p:cNvCxnSpPr>
            <a:endCxn id="11" idx="0"/>
          </p:cNvCxnSpPr>
          <p:nvPr/>
        </p:nvCxnSpPr>
        <p:spPr>
          <a:xfrm>
            <a:off x="2456568" y="3126339"/>
            <a:ext cx="5878" cy="479645"/>
          </a:xfrm>
          <a:prstGeom prst="straightConnector1">
            <a:avLst/>
          </a:prstGeom>
          <a:ln w="12700"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8" name="Rounded Rectangle 7"/>
          <p:cNvSpPr/>
          <p:nvPr/>
        </p:nvSpPr>
        <p:spPr>
          <a:xfrm>
            <a:off x="1433142" y="1385743"/>
            <a:ext cx="2058610" cy="627909"/>
          </a:xfrm>
          <a:prstGeom prst="roundRect">
            <a:avLst/>
          </a:prstGeom>
          <a:solidFill>
            <a:schemeClr val="accent1">
              <a:lumMod val="75000"/>
            </a:schemeClr>
          </a:solidFill>
          <a:ln>
            <a:solidFill>
              <a:srgbClr val="253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ITRF2020</a:t>
            </a:r>
          </a:p>
        </p:txBody>
      </p:sp>
      <p:sp>
        <p:nvSpPr>
          <p:cNvPr id="11" name="Rounded Rectangle 10"/>
          <p:cNvSpPr/>
          <p:nvPr/>
        </p:nvSpPr>
        <p:spPr>
          <a:xfrm>
            <a:off x="1433142" y="3605983"/>
            <a:ext cx="2058610" cy="627909"/>
          </a:xfrm>
          <a:prstGeom prst="roundRect">
            <a:avLst/>
          </a:prstGeom>
          <a:solidFill>
            <a:schemeClr val="accent1">
              <a:lumMod val="75000"/>
            </a:schemeClr>
          </a:solidFill>
          <a:ln>
            <a:solidFill>
              <a:srgbClr val="22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National Geodetic Datum</a:t>
            </a:r>
          </a:p>
        </p:txBody>
      </p:sp>
      <p:sp>
        <p:nvSpPr>
          <p:cNvPr id="9" name="Title 2">
            <a:extLst>
              <a:ext uri="{FF2B5EF4-FFF2-40B4-BE49-F238E27FC236}">
                <a16:creationId xmlns:a16="http://schemas.microsoft.com/office/drawing/2014/main" id="{DD4D7F48-997D-3FF9-9C6C-C5447BC9CB55}"/>
              </a:ext>
            </a:extLst>
          </p:cNvPr>
          <p:cNvSpPr txBox="1">
            <a:spLocks/>
          </p:cNvSpPr>
          <p:nvPr/>
        </p:nvSpPr>
        <p:spPr>
          <a:xfrm>
            <a:off x="-1" y="1047"/>
            <a:ext cx="8763001"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bg1"/>
                </a:solidFill>
                <a:latin typeface="Calibri" panose="020F0502020204030204" pitchFamily="34" charset="0"/>
                <a:cs typeface="Calibri" panose="020F0502020204030204" pitchFamily="34" charset="0"/>
              </a:rPr>
              <a:t>How to align a National Geodetic Datum with ITRF</a:t>
            </a:r>
          </a:p>
        </p:txBody>
      </p:sp>
      <p:grpSp>
        <p:nvGrpSpPr>
          <p:cNvPr id="15" name="Group 14">
            <a:extLst>
              <a:ext uri="{FF2B5EF4-FFF2-40B4-BE49-F238E27FC236}">
                <a16:creationId xmlns:a16="http://schemas.microsoft.com/office/drawing/2014/main" id="{724D9222-1A91-2517-034C-167A1B783189}"/>
              </a:ext>
            </a:extLst>
          </p:cNvPr>
          <p:cNvGrpSpPr/>
          <p:nvPr/>
        </p:nvGrpSpPr>
        <p:grpSpPr>
          <a:xfrm>
            <a:off x="10070436" y="5671144"/>
            <a:ext cx="2531327" cy="1220833"/>
            <a:chOff x="0" y="5637167"/>
            <a:chExt cx="2531327" cy="1220833"/>
          </a:xfrm>
        </p:grpSpPr>
        <p:sp>
          <p:nvSpPr>
            <p:cNvPr id="16" name="Rectangle 15">
              <a:extLst>
                <a:ext uri="{FF2B5EF4-FFF2-40B4-BE49-F238E27FC236}">
                  <a16:creationId xmlns:a16="http://schemas.microsoft.com/office/drawing/2014/main" id="{82424AE5-5A99-D198-9DBB-98857A52721B}"/>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17" name="Text Box 2">
              <a:extLst>
                <a:ext uri="{FF2B5EF4-FFF2-40B4-BE49-F238E27FC236}">
                  <a16:creationId xmlns:a16="http://schemas.microsoft.com/office/drawing/2014/main" id="{70C7EA6D-5A0F-4538-DA82-1FF9298D236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8" name="Rectangle 17">
              <a:extLst>
                <a:ext uri="{FF2B5EF4-FFF2-40B4-BE49-F238E27FC236}">
                  <a16:creationId xmlns:a16="http://schemas.microsoft.com/office/drawing/2014/main" id="{8DB03639-2478-49EF-9B55-213DB50437CC}"/>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9" name="Picture 18" descr="A logo with a circular design&#10;&#10;Description automatically generated with medium confidence">
            <a:extLst>
              <a:ext uri="{FF2B5EF4-FFF2-40B4-BE49-F238E27FC236}">
                <a16:creationId xmlns:a16="http://schemas.microsoft.com/office/drawing/2014/main" id="{167375A5-EE04-3C1E-C660-85B88E5F4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cxnSp>
        <p:nvCxnSpPr>
          <p:cNvPr id="7" name="Connector: Elbow 6">
            <a:extLst>
              <a:ext uri="{FF2B5EF4-FFF2-40B4-BE49-F238E27FC236}">
                <a16:creationId xmlns:a16="http://schemas.microsoft.com/office/drawing/2014/main" id="{CC2230F3-0F3C-AAD5-19C9-C8688C3B698A}"/>
              </a:ext>
            </a:extLst>
          </p:cNvPr>
          <p:cNvCxnSpPr>
            <a:cxnSpLocks/>
            <a:stCxn id="8" idx="1"/>
            <a:endCxn id="11" idx="1"/>
          </p:cNvCxnSpPr>
          <p:nvPr/>
        </p:nvCxnSpPr>
        <p:spPr>
          <a:xfrm rot="10800000" flipV="1">
            <a:off x="1433142" y="1699698"/>
            <a:ext cx="12700" cy="2220240"/>
          </a:xfrm>
          <a:prstGeom prst="bentConnector3">
            <a:avLst>
              <a:gd name="adj1" fmla="val 1800000"/>
            </a:avLst>
          </a:prstGeom>
          <a:ln w="12700"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25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FF8E-A35C-C61F-E720-A04E2DD51EED}"/>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83562507-3218-E867-8703-DC281D61BC20}"/>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9291648B-864E-205F-F997-201D8B82850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34" name="Text Box 2">
              <a:extLst>
                <a:ext uri="{FF2B5EF4-FFF2-40B4-BE49-F238E27FC236}">
                  <a16:creationId xmlns:a16="http://schemas.microsoft.com/office/drawing/2014/main" id="{15F9F845-16C1-1FAD-71A7-3F54230D5EC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A819B909-D5F5-F395-D099-9F8860C92C45}"/>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910008CA-50B2-A379-05A1-F8212C58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Trapezoid 83">
            <a:extLst>
              <a:ext uri="{FF2B5EF4-FFF2-40B4-BE49-F238E27FC236}">
                <a16:creationId xmlns:a16="http://schemas.microsoft.com/office/drawing/2014/main" id="{C236CC27-8BAD-A194-6127-749AFFE0ABA2}"/>
              </a:ext>
            </a:extLst>
          </p:cNvPr>
          <p:cNvSpPr/>
          <p:nvPr/>
        </p:nvSpPr>
        <p:spPr>
          <a:xfrm>
            <a:off x="4831684" y="1600875"/>
            <a:ext cx="6873016" cy="2991206"/>
          </a:xfrm>
          <a:prstGeom prst="trapezoid">
            <a:avLst>
              <a:gd name="adj" fmla="val 3919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70" name="Ellipse 69">
            <a:extLst>
              <a:ext uri="{FF2B5EF4-FFF2-40B4-BE49-F238E27FC236}">
                <a16:creationId xmlns:a16="http://schemas.microsoft.com/office/drawing/2014/main" id="{440D67CD-4ECF-289D-F3EC-598DD4E5F863}"/>
              </a:ext>
            </a:extLst>
          </p:cNvPr>
          <p:cNvSpPr/>
          <p:nvPr/>
        </p:nvSpPr>
        <p:spPr>
          <a:xfrm>
            <a:off x="10782687" y="403571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8" name="Ellipse 67">
            <a:extLst>
              <a:ext uri="{FF2B5EF4-FFF2-40B4-BE49-F238E27FC236}">
                <a16:creationId xmlns:a16="http://schemas.microsoft.com/office/drawing/2014/main" id="{3FE925E6-0AD4-3D06-1AAC-29FB001CF70D}"/>
              </a:ext>
            </a:extLst>
          </p:cNvPr>
          <p:cNvSpPr/>
          <p:nvPr/>
        </p:nvSpPr>
        <p:spPr>
          <a:xfrm>
            <a:off x="5844812" y="3450779"/>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Ellipse 3">
            <a:extLst>
              <a:ext uri="{FF2B5EF4-FFF2-40B4-BE49-F238E27FC236}">
                <a16:creationId xmlns:a16="http://schemas.microsoft.com/office/drawing/2014/main" id="{2960C146-6933-8C7A-8AF5-F62B013B1F98}"/>
              </a:ext>
            </a:extLst>
          </p:cNvPr>
          <p:cNvSpPr/>
          <p:nvPr/>
        </p:nvSpPr>
        <p:spPr>
          <a:xfrm>
            <a:off x="8325671" y="211135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Multiplikationszeichen 50">
            <a:extLst>
              <a:ext uri="{FF2B5EF4-FFF2-40B4-BE49-F238E27FC236}">
                <a16:creationId xmlns:a16="http://schemas.microsoft.com/office/drawing/2014/main" id="{C72FB766-ABEE-A31B-7DE1-11C33D324759}"/>
              </a:ext>
            </a:extLst>
          </p:cNvPr>
          <p:cNvSpPr/>
          <p:nvPr/>
        </p:nvSpPr>
        <p:spPr>
          <a:xfrm>
            <a:off x="6992940" y="181360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Multiplikationszeichen 51">
            <a:extLst>
              <a:ext uri="{FF2B5EF4-FFF2-40B4-BE49-F238E27FC236}">
                <a16:creationId xmlns:a16="http://schemas.microsoft.com/office/drawing/2014/main" id="{73BD7509-109D-427D-4583-D14A4937E96B}"/>
              </a:ext>
            </a:extLst>
          </p:cNvPr>
          <p:cNvSpPr/>
          <p:nvPr/>
        </p:nvSpPr>
        <p:spPr>
          <a:xfrm>
            <a:off x="5792155" y="338971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Multiplikationszeichen 52">
            <a:extLst>
              <a:ext uri="{FF2B5EF4-FFF2-40B4-BE49-F238E27FC236}">
                <a16:creationId xmlns:a16="http://schemas.microsoft.com/office/drawing/2014/main" id="{EF5B7CBF-D0A8-EA8C-1C48-4B6349C4FB89}"/>
              </a:ext>
            </a:extLst>
          </p:cNvPr>
          <p:cNvSpPr/>
          <p:nvPr/>
        </p:nvSpPr>
        <p:spPr>
          <a:xfrm>
            <a:off x="10221562" y="29367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Multiplikationszeichen 53">
            <a:extLst>
              <a:ext uri="{FF2B5EF4-FFF2-40B4-BE49-F238E27FC236}">
                <a16:creationId xmlns:a16="http://schemas.microsoft.com/office/drawing/2014/main" id="{78A36334-42CE-C9AE-7234-EDB0684F8807}"/>
              </a:ext>
            </a:extLst>
          </p:cNvPr>
          <p:cNvSpPr/>
          <p:nvPr/>
        </p:nvSpPr>
        <p:spPr>
          <a:xfrm>
            <a:off x="7566984" y="2816698"/>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Multiplikationszeichen 59">
            <a:extLst>
              <a:ext uri="{FF2B5EF4-FFF2-40B4-BE49-F238E27FC236}">
                <a16:creationId xmlns:a16="http://schemas.microsoft.com/office/drawing/2014/main" id="{296C861B-6690-1CFE-538C-989938123761}"/>
              </a:ext>
            </a:extLst>
          </p:cNvPr>
          <p:cNvSpPr/>
          <p:nvPr/>
        </p:nvSpPr>
        <p:spPr>
          <a:xfrm>
            <a:off x="8268192" y="20502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Multiplikationszeichen 60">
            <a:extLst>
              <a:ext uri="{FF2B5EF4-FFF2-40B4-BE49-F238E27FC236}">
                <a16:creationId xmlns:a16="http://schemas.microsoft.com/office/drawing/2014/main" id="{400F487F-D396-D3F7-DD58-C806A5263382}"/>
              </a:ext>
            </a:extLst>
          </p:cNvPr>
          <p:cNvSpPr/>
          <p:nvPr/>
        </p:nvSpPr>
        <p:spPr>
          <a:xfrm>
            <a:off x="6878799" y="391737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Multiplikationszeichen 61">
            <a:extLst>
              <a:ext uri="{FF2B5EF4-FFF2-40B4-BE49-F238E27FC236}">
                <a16:creationId xmlns:a16="http://schemas.microsoft.com/office/drawing/2014/main" id="{8147572E-AB08-2838-A093-8FE473AF6471}"/>
              </a:ext>
            </a:extLst>
          </p:cNvPr>
          <p:cNvSpPr/>
          <p:nvPr/>
        </p:nvSpPr>
        <p:spPr>
          <a:xfrm>
            <a:off x="10725208" y="397798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Multiplikationszeichen 62">
            <a:extLst>
              <a:ext uri="{FF2B5EF4-FFF2-40B4-BE49-F238E27FC236}">
                <a16:creationId xmlns:a16="http://schemas.microsoft.com/office/drawing/2014/main" id="{0EA38E93-7BF0-2D07-B505-7EE206844708}"/>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Multiplikationszeichen 63">
            <a:extLst>
              <a:ext uri="{FF2B5EF4-FFF2-40B4-BE49-F238E27FC236}">
                <a16:creationId xmlns:a16="http://schemas.microsoft.com/office/drawing/2014/main" id="{D8E3AEEE-004A-66DF-52D7-E4F2CA0156E0}"/>
              </a:ext>
            </a:extLst>
          </p:cNvPr>
          <p:cNvSpPr/>
          <p:nvPr/>
        </p:nvSpPr>
        <p:spPr>
          <a:xfrm>
            <a:off x="8749399" y="336593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Multiplikationszeichen 64">
            <a:extLst>
              <a:ext uri="{FF2B5EF4-FFF2-40B4-BE49-F238E27FC236}">
                <a16:creationId xmlns:a16="http://schemas.microsoft.com/office/drawing/2014/main" id="{4C2D760B-601D-5E5C-895D-CCFBCBCB874A}"/>
              </a:ext>
            </a:extLst>
          </p:cNvPr>
          <p:cNvSpPr/>
          <p:nvPr/>
        </p:nvSpPr>
        <p:spPr>
          <a:xfrm>
            <a:off x="9497548" y="3987972"/>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Multiplikationszeichen 65">
            <a:extLst>
              <a:ext uri="{FF2B5EF4-FFF2-40B4-BE49-F238E27FC236}">
                <a16:creationId xmlns:a16="http://schemas.microsoft.com/office/drawing/2014/main" id="{74BAF8DD-E5EE-3FD3-ACC2-1A22BF9215C0}"/>
              </a:ext>
            </a:extLst>
          </p:cNvPr>
          <p:cNvSpPr/>
          <p:nvPr/>
        </p:nvSpPr>
        <p:spPr>
          <a:xfrm>
            <a:off x="9488993" y="176149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Multiplikationszeichen 66">
            <a:extLst>
              <a:ext uri="{FF2B5EF4-FFF2-40B4-BE49-F238E27FC236}">
                <a16:creationId xmlns:a16="http://schemas.microsoft.com/office/drawing/2014/main" id="{8221896F-E8EC-F052-BBF0-D2B9E5DC3D2E}"/>
              </a:ext>
            </a:extLst>
          </p:cNvPr>
          <p:cNvSpPr/>
          <p:nvPr/>
        </p:nvSpPr>
        <p:spPr>
          <a:xfrm>
            <a:off x="8924188" y="266355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Multiplikationszeichen 77">
            <a:extLst>
              <a:ext uri="{FF2B5EF4-FFF2-40B4-BE49-F238E27FC236}">
                <a16:creationId xmlns:a16="http://schemas.microsoft.com/office/drawing/2014/main" id="{624F502D-E335-AF51-FCB3-40DFC88D6876}"/>
              </a:ext>
            </a:extLst>
          </p:cNvPr>
          <p:cNvSpPr/>
          <p:nvPr/>
        </p:nvSpPr>
        <p:spPr>
          <a:xfrm>
            <a:off x="9536637" y="239133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Multiplikationszeichen 38">
            <a:extLst>
              <a:ext uri="{FF2B5EF4-FFF2-40B4-BE49-F238E27FC236}">
                <a16:creationId xmlns:a16="http://schemas.microsoft.com/office/drawing/2014/main" id="{90B9CAF9-F364-8FB7-07B9-50C06351973D}"/>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7" name="Multiplikationszeichen 46">
            <a:extLst>
              <a:ext uri="{FF2B5EF4-FFF2-40B4-BE49-F238E27FC236}">
                <a16:creationId xmlns:a16="http://schemas.microsoft.com/office/drawing/2014/main" id="{F18066B1-CA79-5484-4ECD-4518FF10B4B3}"/>
              </a:ext>
            </a:extLst>
          </p:cNvPr>
          <p:cNvSpPr/>
          <p:nvPr/>
        </p:nvSpPr>
        <p:spPr>
          <a:xfrm>
            <a:off x="671456" y="214876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8" name="Textfeld 47">
            <a:extLst>
              <a:ext uri="{FF2B5EF4-FFF2-40B4-BE49-F238E27FC236}">
                <a16:creationId xmlns:a16="http://schemas.microsoft.com/office/drawing/2014/main" id="{D561904B-5F9A-4EB5-D2F3-9B5BCE4B39FB}"/>
              </a:ext>
            </a:extLst>
          </p:cNvPr>
          <p:cNvSpPr txBox="1"/>
          <p:nvPr/>
        </p:nvSpPr>
        <p:spPr>
          <a:xfrm>
            <a:off x="1087926" y="2148760"/>
            <a:ext cx="3619385"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GNSS CORS </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ea typeface="+mn-ea"/>
              <a:cs typeface="+mn-cs"/>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GNSS CORS included in regional reference frame</a:t>
            </a:r>
          </a:p>
        </p:txBody>
      </p:sp>
      <p:sp>
        <p:nvSpPr>
          <p:cNvPr id="49" name="Ellipse 48">
            <a:extLst>
              <a:ext uri="{FF2B5EF4-FFF2-40B4-BE49-F238E27FC236}">
                <a16:creationId xmlns:a16="http://schemas.microsoft.com/office/drawing/2014/main" id="{8FC1F6AB-0CD3-8CDB-5521-C0779991E574}"/>
              </a:ext>
            </a:extLst>
          </p:cNvPr>
          <p:cNvSpPr/>
          <p:nvPr/>
        </p:nvSpPr>
        <p:spPr>
          <a:xfrm>
            <a:off x="728935" y="2782076"/>
            <a:ext cx="234618" cy="236682"/>
          </a:xfrm>
          <a:prstGeom prst="ellipse">
            <a:avLst/>
          </a:prstGeom>
          <a:solidFill>
            <a:srgbClr val="0F7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Title 2">
            <a:extLst>
              <a:ext uri="{FF2B5EF4-FFF2-40B4-BE49-F238E27FC236}">
                <a16:creationId xmlns:a16="http://schemas.microsoft.com/office/drawing/2014/main" id="{063E397F-A309-8972-FADD-BD88DB1710F8}"/>
              </a:ext>
            </a:extLst>
          </p:cNvPr>
          <p:cNvSpPr txBox="1">
            <a:spLocks/>
          </p:cNvSpPr>
          <p:nvPr/>
        </p:nvSpPr>
        <p:spPr>
          <a:xfrm>
            <a:off x="-1" y="1047"/>
            <a:ext cx="8763001"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bg1"/>
                </a:solidFill>
                <a:latin typeface="Calibri" panose="020F0502020204030204" pitchFamily="34" charset="0"/>
                <a:cs typeface="Calibri" panose="020F0502020204030204" pitchFamily="34" charset="0"/>
              </a:rPr>
              <a:t>How to align a National Geodetic Datum with ITRF</a:t>
            </a:r>
          </a:p>
        </p:txBody>
      </p:sp>
    </p:spTree>
    <p:extLst>
      <p:ext uri="{BB962C8B-B14F-4D97-AF65-F5344CB8AC3E}">
        <p14:creationId xmlns:p14="http://schemas.microsoft.com/office/powerpoint/2010/main" val="416122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pic>
        <p:nvPicPr>
          <p:cNvPr id="5" name="Picture 4"/>
          <p:cNvPicPr>
            <a:picLocks noChangeAspect="1"/>
          </p:cNvPicPr>
          <p:nvPr/>
        </p:nvPicPr>
        <p:blipFill>
          <a:blip r:embed="rId2"/>
          <a:stretch>
            <a:fillRect/>
          </a:stretch>
        </p:blipFill>
        <p:spPr>
          <a:xfrm>
            <a:off x="379332" y="944590"/>
            <a:ext cx="7681916" cy="6063977"/>
          </a:xfrm>
          <a:prstGeom prst="rect">
            <a:avLst/>
          </a:prstGeom>
        </p:spPr>
      </p:pic>
      <p:sp>
        <p:nvSpPr>
          <p:cNvPr id="8" name="Rectangle 7"/>
          <p:cNvSpPr/>
          <p:nvPr/>
        </p:nvSpPr>
        <p:spPr>
          <a:xfrm>
            <a:off x="8113287" y="548681"/>
            <a:ext cx="3934781" cy="5464894"/>
          </a:xfrm>
          <a:prstGeom prst="rect">
            <a:avLst/>
          </a:prstGeom>
        </p:spPr>
        <p:txBody>
          <a:bodyPr wrap="square">
            <a:spAutoFit/>
          </a:bodyPr>
          <a:lstStyle/>
          <a:p>
            <a:pPr marL="285750" indent="-285750">
              <a:lnSpc>
                <a:spcPts val="1867"/>
              </a:lnSpc>
              <a:spcBef>
                <a:spcPts val="1200"/>
              </a:spcBef>
              <a:spcAft>
                <a:spcPts val="800"/>
              </a:spcAft>
              <a:buFont typeface="Arial" panose="020B0604020202020204" pitchFamily="34" charset="0"/>
              <a:buChar char="•"/>
            </a:pPr>
            <a:r>
              <a:rPr lang="en-AU" sz="1400" dirty="0">
                <a:solidFill>
                  <a:srgbClr val="4D4D4F"/>
                </a:solidFill>
                <a:ea typeface="Times" panose="02020603050405020304" pitchFamily="18" charset="0"/>
              </a:rPr>
              <a:t>Australia has been supporting 13 Pacific Island countries (PICs) to measure, record and analyse long-term sea level and land motion for over 25 years. This is known as the Pacific Sea Level and Geodetic Monitoring (PSLGM) project which is funded by Australian Aid under the Climate and Oceans Support Program in the Pacific (COSPPac). </a:t>
            </a:r>
          </a:p>
          <a:p>
            <a:pPr marL="285750" indent="-285750">
              <a:lnSpc>
                <a:spcPts val="1867"/>
              </a:lnSpc>
              <a:spcBef>
                <a:spcPts val="1200"/>
              </a:spcBef>
              <a:spcAft>
                <a:spcPts val="800"/>
              </a:spcAft>
              <a:buFont typeface="Arial" panose="020B0604020202020204" pitchFamily="34" charset="0"/>
              <a:buChar char="•"/>
            </a:pPr>
            <a:r>
              <a:rPr lang="en-AU" sz="1400" dirty="0">
                <a:solidFill>
                  <a:srgbClr val="4D4D4F"/>
                </a:solidFill>
                <a:ea typeface="Times" panose="02020603050405020304" pitchFamily="18" charset="0"/>
              </a:rPr>
              <a:t>The sea level data is collected continuously at one or two tide gauges in each of the 13 PICs. The land motion data is collected continuously at one or two Global Navigation Satellite System (GNSS) stations in each of the 13 PICs.</a:t>
            </a:r>
          </a:p>
          <a:p>
            <a:pPr marL="285750" indent="-285750">
              <a:lnSpc>
                <a:spcPts val="1867"/>
              </a:lnSpc>
              <a:spcBef>
                <a:spcPts val="1200"/>
              </a:spcBef>
              <a:spcAft>
                <a:spcPts val="800"/>
              </a:spcAft>
              <a:buFont typeface="Arial" panose="020B0604020202020204" pitchFamily="34" charset="0"/>
              <a:buChar char="•"/>
            </a:pPr>
            <a:r>
              <a:rPr lang="en-AU" sz="1400" dirty="0">
                <a:solidFill>
                  <a:srgbClr val="4D4D4F"/>
                </a:solidFill>
                <a:ea typeface="Times" panose="02020603050405020304" pitchFamily="18" charset="0"/>
              </a:rPr>
              <a:t>The height difference between the tide gauges and GNSS stations is observed once every 18 months (approximately). The data is then analysed to produce sea level information-based products (e.g. tide calendars) and to inform about motion of the land (e.g. for coastal infrastructure planning). </a:t>
            </a:r>
          </a:p>
        </p:txBody>
      </p:sp>
      <p:sp>
        <p:nvSpPr>
          <p:cNvPr id="6" name="Title 2">
            <a:extLst>
              <a:ext uri="{FF2B5EF4-FFF2-40B4-BE49-F238E27FC236}">
                <a16:creationId xmlns:a16="http://schemas.microsoft.com/office/drawing/2014/main" id="{AC23496E-BDCB-5591-FA05-8627DB3EBAB0}"/>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 Pacific Island Countries</a:t>
            </a:r>
          </a:p>
        </p:txBody>
      </p:sp>
      <p:grpSp>
        <p:nvGrpSpPr>
          <p:cNvPr id="7" name="Group 6">
            <a:extLst>
              <a:ext uri="{FF2B5EF4-FFF2-40B4-BE49-F238E27FC236}">
                <a16:creationId xmlns:a16="http://schemas.microsoft.com/office/drawing/2014/main" id="{5E3AE2A1-A612-BCB7-48B6-1734BEB519BC}"/>
              </a:ext>
            </a:extLst>
          </p:cNvPr>
          <p:cNvGrpSpPr/>
          <p:nvPr/>
        </p:nvGrpSpPr>
        <p:grpSpPr>
          <a:xfrm>
            <a:off x="10070436" y="5671144"/>
            <a:ext cx="2531327" cy="1220833"/>
            <a:chOff x="0" y="5637167"/>
            <a:chExt cx="2531327" cy="1220833"/>
          </a:xfrm>
        </p:grpSpPr>
        <p:sp>
          <p:nvSpPr>
            <p:cNvPr id="9" name="Rectangle 8">
              <a:extLst>
                <a:ext uri="{FF2B5EF4-FFF2-40B4-BE49-F238E27FC236}">
                  <a16:creationId xmlns:a16="http://schemas.microsoft.com/office/drawing/2014/main" id="{D775BE6B-FA4F-2C98-5BA1-793D40C1A89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10" name="Text Box 2">
              <a:extLst>
                <a:ext uri="{FF2B5EF4-FFF2-40B4-BE49-F238E27FC236}">
                  <a16:creationId xmlns:a16="http://schemas.microsoft.com/office/drawing/2014/main" id="{845F3377-8C4A-B7DE-B9CC-ADD8D37CFA9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1" name="Rectangle 10">
              <a:extLst>
                <a:ext uri="{FF2B5EF4-FFF2-40B4-BE49-F238E27FC236}">
                  <a16:creationId xmlns:a16="http://schemas.microsoft.com/office/drawing/2014/main" id="{7146348D-DBF0-DECB-4AF9-DBC6323EBE92}"/>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sp>
        <p:nvSpPr>
          <p:cNvPr id="2" name="TextBox 1">
            <a:extLst>
              <a:ext uri="{FF2B5EF4-FFF2-40B4-BE49-F238E27FC236}">
                <a16:creationId xmlns:a16="http://schemas.microsoft.com/office/drawing/2014/main" id="{D5772874-1407-36FA-5A0A-A53548454B1D}"/>
              </a:ext>
            </a:extLst>
          </p:cNvPr>
          <p:cNvSpPr txBox="1"/>
          <p:nvPr/>
        </p:nvSpPr>
        <p:spPr>
          <a:xfrm>
            <a:off x="8034443" y="6510296"/>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4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0"/>
          </p:nvPr>
        </p:nvSpPr>
        <p:spPr>
          <a:xfrm>
            <a:off x="941148" y="6868301"/>
            <a:ext cx="2743200" cy="365125"/>
          </a:xfrm>
        </p:spPr>
        <p:txBody>
          <a:bodyPr/>
          <a:lstStyle/>
          <a:p>
            <a:endParaRPr lang="en-AU" dirty="0"/>
          </a:p>
        </p:txBody>
      </p:sp>
      <p:sp>
        <p:nvSpPr>
          <p:cNvPr id="6" name="Rectangle 2"/>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en-AU" altLang="en-US" sz="2400">
              <a:latin typeface="Arial" panose="020B0604020202020204" pitchFamily="34" charset="0"/>
            </a:endParaRPr>
          </a:p>
        </p:txBody>
      </p:sp>
      <p:pic>
        <p:nvPicPr>
          <p:cNvPr id="7" name="Picture 6" descr="Diagram of GNSS station and tide gauge" title="Figure 3"/>
          <p:cNvPicPr/>
          <p:nvPr/>
        </p:nvPicPr>
        <p:blipFill>
          <a:blip r:embed="rId2"/>
          <a:stretch>
            <a:fillRect/>
          </a:stretch>
        </p:blipFill>
        <p:spPr>
          <a:xfrm>
            <a:off x="342298" y="1705056"/>
            <a:ext cx="7680113" cy="2679700"/>
          </a:xfrm>
          <a:prstGeom prst="rect">
            <a:avLst/>
          </a:prstGeom>
        </p:spPr>
      </p:pic>
      <p:sp>
        <p:nvSpPr>
          <p:cNvPr id="8" name="Rectangle 3"/>
          <p:cNvSpPr>
            <a:spLocks noChangeArrowheads="1"/>
          </p:cNvSpPr>
          <p:nvPr/>
        </p:nvSpPr>
        <p:spPr bwMode="auto">
          <a:xfrm>
            <a:off x="246287" y="4384756"/>
            <a:ext cx="7776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AU" altLang="en-US" sz="1200" i="1" dirty="0">
                <a:latin typeface="Arial" panose="020B0604020202020204" pitchFamily="34" charset="0"/>
                <a:ea typeface="Times New Roman" panose="02020603050405020304" pitchFamily="18" charset="0"/>
                <a:cs typeface="Arial" panose="020B0604020202020204" pitchFamily="34" charset="0"/>
              </a:rPr>
              <a:t>[i] land subsiding at a rate of 5 mm/</a:t>
            </a:r>
            <a:r>
              <a:rPr lang="en-AU" altLang="en-US" sz="1200" i="1" dirty="0" err="1">
                <a:latin typeface="Arial" panose="020B0604020202020204" pitchFamily="34" charset="0"/>
                <a:ea typeface="Times New Roman" panose="02020603050405020304" pitchFamily="18" charset="0"/>
                <a:cs typeface="Arial" panose="020B0604020202020204" pitchFamily="34" charset="0"/>
              </a:rPr>
              <a:t>yr</a:t>
            </a:r>
            <a:r>
              <a:rPr lang="en-AU" altLang="en-US" sz="1200" i="1" dirty="0">
                <a:latin typeface="Arial" panose="020B0604020202020204" pitchFamily="34" charset="0"/>
                <a:ea typeface="Times New Roman" panose="02020603050405020304" pitchFamily="18" charset="0"/>
                <a:cs typeface="Arial" panose="020B0604020202020204" pitchFamily="34" charset="0"/>
              </a:rPr>
              <a:t> with no change to absolute sea level; [ii] absolute sea level rising by 5 mm/</a:t>
            </a:r>
            <a:r>
              <a:rPr lang="en-AU" altLang="en-US" sz="1200" i="1" dirty="0" err="1">
                <a:latin typeface="Arial" panose="020B0604020202020204" pitchFamily="34" charset="0"/>
                <a:ea typeface="Times New Roman" panose="02020603050405020304" pitchFamily="18" charset="0"/>
                <a:cs typeface="Arial" panose="020B0604020202020204" pitchFamily="34" charset="0"/>
              </a:rPr>
              <a:t>yr</a:t>
            </a:r>
            <a:r>
              <a:rPr lang="en-AU" altLang="en-US" sz="1200" i="1" dirty="0">
                <a:latin typeface="Arial" panose="020B0604020202020204" pitchFamily="34" charset="0"/>
                <a:ea typeface="Times New Roman" panose="02020603050405020304" pitchFamily="18" charset="0"/>
                <a:cs typeface="Arial" panose="020B0604020202020204" pitchFamily="34" charset="0"/>
              </a:rPr>
              <a:t> and no movement of the land. </a:t>
            </a:r>
            <a:endParaRPr lang="en-AU" altLang="en-US" sz="2400" dirty="0">
              <a:latin typeface="Arial" panose="020B0604020202020204" pitchFamily="34" charset="0"/>
            </a:endParaRPr>
          </a:p>
        </p:txBody>
      </p:sp>
      <p:sp>
        <p:nvSpPr>
          <p:cNvPr id="10" name="Rectangle 9"/>
          <p:cNvSpPr/>
          <p:nvPr/>
        </p:nvSpPr>
        <p:spPr>
          <a:xfrm>
            <a:off x="8215173" y="1690688"/>
            <a:ext cx="3634529" cy="3693319"/>
          </a:xfrm>
          <a:prstGeom prst="rect">
            <a:avLst/>
          </a:prstGeom>
        </p:spPr>
        <p:txBody>
          <a:bodyPr wrap="square">
            <a:spAutoFit/>
          </a:bodyPr>
          <a:lstStyle/>
          <a:p>
            <a:r>
              <a:rPr lang="en-AU" dirty="0">
                <a:solidFill>
                  <a:srgbClr val="4D4D4F"/>
                </a:solidFill>
                <a:ea typeface="Times" panose="02020603050405020304" pitchFamily="18" charset="0"/>
              </a:rPr>
              <a:t>A tide gauge alone cannot differentiate between changes in the sea level height and movement of the land or wharf the tide gauge is attached to. </a:t>
            </a:r>
          </a:p>
          <a:p>
            <a:endParaRPr lang="en-AU" dirty="0">
              <a:solidFill>
                <a:srgbClr val="4D4D4F"/>
              </a:solidFill>
              <a:ea typeface="Times" panose="02020603050405020304" pitchFamily="18" charset="0"/>
            </a:endParaRPr>
          </a:p>
          <a:p>
            <a:r>
              <a:rPr lang="en-AU" dirty="0">
                <a:solidFill>
                  <a:srgbClr val="4D4D4F"/>
                </a:solidFill>
                <a:ea typeface="Times" panose="02020603050405020304" pitchFamily="18" charset="0"/>
              </a:rPr>
              <a:t>If a tide gauge is observing 5 mm/</a:t>
            </a:r>
            <a:r>
              <a:rPr lang="en-AU" dirty="0" err="1">
                <a:solidFill>
                  <a:srgbClr val="4D4D4F"/>
                </a:solidFill>
                <a:ea typeface="Times" panose="02020603050405020304" pitchFamily="18" charset="0"/>
              </a:rPr>
              <a:t>yr</a:t>
            </a:r>
            <a:r>
              <a:rPr lang="en-AU" dirty="0">
                <a:solidFill>
                  <a:srgbClr val="4D4D4F"/>
                </a:solidFill>
                <a:ea typeface="Times" panose="02020603050405020304" pitchFamily="18" charset="0"/>
              </a:rPr>
              <a:t> rise in sea level, we are unable to distinguish whether the land to which the tide gauge is connected is subsiding by 5 mm/</a:t>
            </a:r>
            <a:r>
              <a:rPr lang="en-AU" dirty="0" err="1">
                <a:solidFill>
                  <a:srgbClr val="4D4D4F"/>
                </a:solidFill>
                <a:ea typeface="Times" panose="02020603050405020304" pitchFamily="18" charset="0"/>
              </a:rPr>
              <a:t>yr</a:t>
            </a:r>
            <a:r>
              <a:rPr lang="en-AU" dirty="0">
                <a:solidFill>
                  <a:srgbClr val="4D4D4F"/>
                </a:solidFill>
                <a:ea typeface="Times" panose="02020603050405020304" pitchFamily="18" charset="0"/>
              </a:rPr>
              <a:t>, the sea level is rising by 5 mm/</a:t>
            </a:r>
            <a:r>
              <a:rPr lang="en-AU" dirty="0" err="1">
                <a:solidFill>
                  <a:srgbClr val="4D4D4F"/>
                </a:solidFill>
                <a:ea typeface="Times" panose="02020603050405020304" pitchFamily="18" charset="0"/>
              </a:rPr>
              <a:t>yr</a:t>
            </a:r>
            <a:r>
              <a:rPr lang="en-AU" dirty="0">
                <a:solidFill>
                  <a:srgbClr val="4D4D4F"/>
                </a:solidFill>
                <a:ea typeface="Times" panose="02020603050405020304" pitchFamily="18" charset="0"/>
              </a:rPr>
              <a:t>, or some combination of both.</a:t>
            </a:r>
            <a:endParaRPr lang="en-AU" sz="4000" dirty="0">
              <a:solidFill>
                <a:srgbClr val="4D4D4F"/>
              </a:solidFill>
            </a:endParaRPr>
          </a:p>
        </p:txBody>
      </p:sp>
      <p:sp>
        <p:nvSpPr>
          <p:cNvPr id="3" name="Title 2">
            <a:extLst>
              <a:ext uri="{FF2B5EF4-FFF2-40B4-BE49-F238E27FC236}">
                <a16:creationId xmlns:a16="http://schemas.microsoft.com/office/drawing/2014/main" id="{B0178D03-F3BC-616C-9036-C61DF126CBCF}"/>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 Pacific Island Countries</a:t>
            </a:r>
          </a:p>
        </p:txBody>
      </p:sp>
      <p:sp>
        <p:nvSpPr>
          <p:cNvPr id="5" name="TextBox 4">
            <a:extLst>
              <a:ext uri="{FF2B5EF4-FFF2-40B4-BE49-F238E27FC236}">
                <a16:creationId xmlns:a16="http://schemas.microsoft.com/office/drawing/2014/main" id="{7E2ECD15-82AE-9DD6-BFFC-DD6CF96FAE06}"/>
              </a:ext>
            </a:extLst>
          </p:cNvPr>
          <p:cNvSpPr txBox="1"/>
          <p:nvPr/>
        </p:nvSpPr>
        <p:spPr>
          <a:xfrm>
            <a:off x="5821560" y="4723310"/>
            <a:ext cx="22972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Geoscience Australia</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764E154B-217E-74B7-B022-37C5C4C5A289}"/>
              </a:ext>
            </a:extLst>
          </p:cNvPr>
          <p:cNvGrpSpPr/>
          <p:nvPr/>
        </p:nvGrpSpPr>
        <p:grpSpPr>
          <a:xfrm>
            <a:off x="10070436" y="5671144"/>
            <a:ext cx="2531327" cy="1220833"/>
            <a:chOff x="0" y="5637167"/>
            <a:chExt cx="2531327" cy="1220833"/>
          </a:xfrm>
        </p:grpSpPr>
        <p:sp>
          <p:nvSpPr>
            <p:cNvPr id="11" name="Rectangle 10">
              <a:extLst>
                <a:ext uri="{FF2B5EF4-FFF2-40B4-BE49-F238E27FC236}">
                  <a16:creationId xmlns:a16="http://schemas.microsoft.com/office/drawing/2014/main" id="{12E26EF2-1FA4-ED12-458A-8AA99AF6CD7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12" name="Text Box 2">
              <a:extLst>
                <a:ext uri="{FF2B5EF4-FFF2-40B4-BE49-F238E27FC236}">
                  <a16:creationId xmlns:a16="http://schemas.microsoft.com/office/drawing/2014/main" id="{0D22438C-2DC9-84E9-DF3B-DC55F1C40406}"/>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3" name="Rectangle 12">
              <a:extLst>
                <a:ext uri="{FF2B5EF4-FFF2-40B4-BE49-F238E27FC236}">
                  <a16:creationId xmlns:a16="http://schemas.microsoft.com/office/drawing/2014/main" id="{F416AE3F-EDF5-BC78-1F9B-8149DCB45C6A}"/>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4" name="Picture 13" descr="A logo with a circular design&#10;&#10;Description automatically generated with medium confidence">
            <a:extLst>
              <a:ext uri="{FF2B5EF4-FFF2-40B4-BE49-F238E27FC236}">
                <a16:creationId xmlns:a16="http://schemas.microsoft.com/office/drawing/2014/main" id="{A297CDA5-6DE7-192E-4EAD-6575FA2E4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558469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GCE-pptx-template.potx" id="{CA449D1B-FBD3-41AD-8480-FCF211393728}" vid="{B56BDD4E-3BD5-4A34-8A6D-329E534CFF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7B16F-3140-4D43-B879-F988CB580213}">
  <ds:schemaRefs>
    <ds:schemaRef ds:uri="http://schemas.microsoft.com/office/2006/metadata/properties"/>
    <ds:schemaRef ds:uri="http://schemas.microsoft.com/office/infopath/2007/PartnerControls"/>
    <ds:schemaRef ds:uri="15961880-a563-4505-998d-f822ac64b06a"/>
    <ds:schemaRef ds:uri="afee6905-51e4-4324-8fef-2f66402a4ec9"/>
  </ds:schemaRefs>
</ds:datastoreItem>
</file>

<file path=customXml/itemProps2.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3.xml><?xml version="1.0" encoding="utf-8"?>
<ds:datastoreItem xmlns:ds="http://schemas.openxmlformats.org/officeDocument/2006/customXml" ds:itemID="{972F9C18-96FC-4770-950F-B634C90C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773</TotalTime>
  <Words>1435</Words>
  <Application>Microsoft Office PowerPoint</Application>
  <PresentationFormat>Widescreen</PresentationFormat>
  <Paragraphs>158</Paragraphs>
  <Slides>14</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Arial Narrow</vt:lpstr>
      <vt:lpstr>Calibri</vt:lpstr>
      <vt:lpstr>Calibri Light</vt:lpstr>
      <vt:lpstr>Georgia</vt:lpstr>
      <vt:lpstr>Roboto Condensed</vt:lpstr>
      <vt:lpstr>Times</vt:lpstr>
      <vt:lpstr>Trebuchet MS</vt:lpstr>
      <vt:lpstr>Office Theme</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Brown</cp:lastModifiedBy>
  <cp:revision>118</cp:revision>
  <dcterms:created xsi:type="dcterms:W3CDTF">2024-10-30T10:02:31Z</dcterms:created>
  <dcterms:modified xsi:type="dcterms:W3CDTF">2025-02-26T17:12:33Z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